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Lato"/>
      <p:regular r:id="rId11"/>
      <p:bold r:id="rId12"/>
      <p:italic r:id="rId13"/>
      <p:boldItalic r:id="rId14"/>
    </p:embeddedFont>
    <p:embeddedFont>
      <p:font typeface="Lora"/>
      <p:regular r:id="rId15"/>
      <p:bold r:id="rId16"/>
      <p:italic r:id="rId17"/>
      <p:boldItalic r:id="rId18"/>
    </p:embeddedFont>
    <p:embeddedFont>
      <p:font typeface="Shrikhand"/>
      <p:regular r:id="rId19"/>
    </p:embeddedFont>
    <p:embeddedFont>
      <p:font typeface="Barlow"/>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regular.fntdata"/><Relationship Id="rId22" Type="http://schemas.openxmlformats.org/officeDocument/2006/relationships/font" Target="fonts/Barlow-italic.fntdata"/><Relationship Id="rId21" Type="http://schemas.openxmlformats.org/officeDocument/2006/relationships/font" Target="fonts/Barlow-bold.fntdata"/><Relationship Id="rId23" Type="http://schemas.openxmlformats.org/officeDocument/2006/relationships/font" Target="fonts/Barlow-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Lato-regular.fntdata"/><Relationship Id="rId10" Type="http://schemas.openxmlformats.org/officeDocument/2006/relationships/slide" Target="slides/slide6.xml"/><Relationship Id="rId13" Type="http://schemas.openxmlformats.org/officeDocument/2006/relationships/font" Target="fonts/Lato-italic.fntdata"/><Relationship Id="rId12" Type="http://schemas.openxmlformats.org/officeDocument/2006/relationships/font" Target="fonts/Lato-bold.fntdata"/><Relationship Id="rId15" Type="http://schemas.openxmlformats.org/officeDocument/2006/relationships/font" Target="fonts/Lora-regular.fntdata"/><Relationship Id="rId14" Type="http://schemas.openxmlformats.org/officeDocument/2006/relationships/font" Target="fonts/Lato-boldItalic.fntdata"/><Relationship Id="rId17" Type="http://schemas.openxmlformats.org/officeDocument/2006/relationships/font" Target="fonts/Lora-italic.fntdata"/><Relationship Id="rId16" Type="http://schemas.openxmlformats.org/officeDocument/2006/relationships/font" Target="fonts/Lora-bold.fntdata"/><Relationship Id="rId19" Type="http://schemas.openxmlformats.org/officeDocument/2006/relationships/font" Target="fonts/Shrikhand-regular.fntdata"/><Relationship Id="rId18" Type="http://schemas.openxmlformats.org/officeDocument/2006/relationships/font" Target="fonts/Lor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3e3ec24a1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3e3ec24a1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40242de05b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40242de05b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d362d286f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d362d286f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228cb1fc37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228cb1fc37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228cb1fc377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228cb1fc377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d362d286f3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d362d286f3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grpSp>
        <p:nvGrpSpPr>
          <p:cNvPr id="9" name="Google Shape;9;p2"/>
          <p:cNvGrpSpPr/>
          <p:nvPr/>
        </p:nvGrpSpPr>
        <p:grpSpPr>
          <a:xfrm>
            <a:off x="235055" y="293915"/>
            <a:ext cx="8673890" cy="4555670"/>
            <a:chOff x="-7492675" y="642850"/>
            <a:chExt cx="7300025" cy="3775000"/>
          </a:xfrm>
        </p:grpSpPr>
        <p:sp>
          <p:nvSpPr>
            <p:cNvPr id="10" name="Google Shape;10;p2"/>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2" name="Google Shape;12;p2"/>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3" name="Google Shape;13;p2"/>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 name="Google Shape;14;p2"/>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 name="Google Shape;15;p2"/>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6" name="Google Shape;16;p2"/>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7" name="Google Shape;17;p2"/>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 name="Google Shape;18;p2"/>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 name="Google Shape;19;p2"/>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 name="Google Shape;20;p2"/>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1" name="Google Shape;21;p2"/>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2" name="Google Shape;22;p2"/>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 name="Google Shape;23;p2"/>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 name="Google Shape;24;p2"/>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5" name="Google Shape;25;p2"/>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6" name="Google Shape;26;p2"/>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 name="Google Shape;27;p2"/>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 name="Google Shape;28;p2"/>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9" name="Google Shape;29;p2"/>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0" name="Google Shape;30;p2"/>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 name="Google Shape;31;p2"/>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 name="Google Shape;32;p2"/>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3" name="Google Shape;33;p2"/>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4" name="Google Shape;34;p2"/>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35" name="Google Shape;35;p2"/>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6" name="Google Shape;36;p2"/>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 name="Google Shape;37;p2"/>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8" name="Google Shape;38;p2"/>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9" name="Google Shape;39;p2"/>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0" name="Google Shape;40;p2"/>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 name="Google Shape;41;p2"/>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 name="Google Shape;42;p2"/>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3" name="Google Shape;43;p2"/>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4" name="Google Shape;44;p2"/>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5" name="Google Shape;45;p2"/>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 name="Google Shape;46;p2"/>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7" name="Google Shape;47;p2"/>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48" name="Google Shape;48;p2"/>
          <p:cNvSpPr txBox="1"/>
          <p:nvPr>
            <p:ph type="ctrTitle"/>
          </p:nvPr>
        </p:nvSpPr>
        <p:spPr>
          <a:xfrm>
            <a:off x="719995" y="1181940"/>
            <a:ext cx="6125700" cy="2180400"/>
          </a:xfrm>
          <a:prstGeom prst="rect">
            <a:avLst/>
          </a:prstGeom>
          <a:effectLst>
            <a:outerShdw rotWithShape="0" algn="bl" dir="2220000" dist="47625">
              <a:schemeClr val="dk1"/>
            </a:outerShdw>
          </a:effectLst>
        </p:spPr>
        <p:txBody>
          <a:bodyPr anchorCtr="0" anchor="ctr" bIns="91425" lIns="91425" spcFirstLastPara="1" rIns="91425" wrap="square" tIns="91425">
            <a:noAutofit/>
          </a:bodyPr>
          <a:lstStyle>
            <a:lvl1pPr lvl="0">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9" name="Google Shape;49;p2"/>
          <p:cNvSpPr txBox="1"/>
          <p:nvPr>
            <p:ph idx="1" type="subTitle"/>
          </p:nvPr>
        </p:nvSpPr>
        <p:spPr>
          <a:xfrm>
            <a:off x="719995" y="3541074"/>
            <a:ext cx="4359000" cy="409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600">
                <a:solidFill>
                  <a:srgbClr val="2D2A2A"/>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87" name="Shape 387"/>
        <p:cNvGrpSpPr/>
        <p:nvPr/>
      </p:nvGrpSpPr>
      <p:grpSpPr>
        <a:xfrm>
          <a:off x="0" y="0"/>
          <a:ext cx="0" cy="0"/>
          <a:chOff x="0" y="0"/>
          <a:chExt cx="0" cy="0"/>
        </a:xfrm>
      </p:grpSpPr>
      <p:grpSp>
        <p:nvGrpSpPr>
          <p:cNvPr id="388" name="Google Shape;388;p11"/>
          <p:cNvGrpSpPr/>
          <p:nvPr/>
        </p:nvGrpSpPr>
        <p:grpSpPr>
          <a:xfrm>
            <a:off x="235055" y="293915"/>
            <a:ext cx="8673890" cy="4555670"/>
            <a:chOff x="-7492675" y="642850"/>
            <a:chExt cx="7300025" cy="3775000"/>
          </a:xfrm>
        </p:grpSpPr>
        <p:sp>
          <p:nvSpPr>
            <p:cNvPr id="389" name="Google Shape;389;p11"/>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0" name="Google Shape;390;p11"/>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91" name="Google Shape;391;p11"/>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2" name="Google Shape;392;p11"/>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3" name="Google Shape;393;p11"/>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4" name="Google Shape;394;p11"/>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5" name="Google Shape;395;p11"/>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6" name="Google Shape;396;p11"/>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7" name="Google Shape;397;p11"/>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8" name="Google Shape;398;p11"/>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99" name="Google Shape;399;p11"/>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0" name="Google Shape;400;p11"/>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1" name="Google Shape;401;p11"/>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2" name="Google Shape;402;p11"/>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3" name="Google Shape;403;p11"/>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4" name="Google Shape;404;p11"/>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5" name="Google Shape;405;p11"/>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6" name="Google Shape;406;p11"/>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7" name="Google Shape;407;p11"/>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8" name="Google Shape;408;p11"/>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09" name="Google Shape;409;p11"/>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10" name="Google Shape;410;p11"/>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11" name="Google Shape;411;p11"/>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12" name="Google Shape;412;p11"/>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413" name="Google Shape;413;p11"/>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414" name="Google Shape;414;p11"/>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5" name="Google Shape;415;p11"/>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6" name="Google Shape;416;p11"/>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7" name="Google Shape;417;p11"/>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8" name="Google Shape;418;p11"/>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19" name="Google Shape;419;p11"/>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0" name="Google Shape;420;p11"/>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1" name="Google Shape;421;p11"/>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2" name="Google Shape;422;p11"/>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3" name="Google Shape;423;p11"/>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4" name="Google Shape;424;p11"/>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5" name="Google Shape;425;p11"/>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26" name="Google Shape;426;p11"/>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427" name="Google Shape;427;p11"/>
          <p:cNvSpPr txBox="1"/>
          <p:nvPr>
            <p:ph hasCustomPrompt="1" type="title"/>
          </p:nvPr>
        </p:nvSpPr>
        <p:spPr>
          <a:xfrm>
            <a:off x="1284000" y="1361638"/>
            <a:ext cx="6576000" cy="1511100"/>
          </a:xfrm>
          <a:prstGeom prst="rect">
            <a:avLst/>
          </a:prstGeom>
          <a:effectLst>
            <a:outerShdw rotWithShape="0" algn="bl" dir="2580000" dist="66675">
              <a:schemeClr val="dk1"/>
            </a:outerShdw>
          </a:effectLst>
        </p:spPr>
        <p:txBody>
          <a:bodyPr anchorCtr="0" anchor="ctr" bIns="91425" lIns="91425" spcFirstLastPara="1" rIns="91425" wrap="square" tIns="91425">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8" name="Google Shape;428;p11"/>
          <p:cNvSpPr txBox="1"/>
          <p:nvPr>
            <p:ph idx="1" type="subTitle"/>
          </p:nvPr>
        </p:nvSpPr>
        <p:spPr>
          <a:xfrm>
            <a:off x="2162125" y="3038763"/>
            <a:ext cx="4819800" cy="42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29" name="Shape 42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blipFill>
          <a:blip r:embed="rId2">
            <a:alphaModFix/>
          </a:blip>
          <a:stretch>
            <a:fillRect/>
          </a:stretch>
        </a:blipFill>
      </p:bgPr>
    </p:bg>
    <p:spTree>
      <p:nvGrpSpPr>
        <p:cNvPr id="430" name="Shape 430"/>
        <p:cNvGrpSpPr/>
        <p:nvPr/>
      </p:nvGrpSpPr>
      <p:grpSpPr>
        <a:xfrm>
          <a:off x="0" y="0"/>
          <a:ext cx="0" cy="0"/>
          <a:chOff x="0" y="0"/>
          <a:chExt cx="0" cy="0"/>
        </a:xfrm>
      </p:grpSpPr>
      <p:grpSp>
        <p:nvGrpSpPr>
          <p:cNvPr id="431" name="Google Shape;431;p13"/>
          <p:cNvGrpSpPr/>
          <p:nvPr/>
        </p:nvGrpSpPr>
        <p:grpSpPr>
          <a:xfrm>
            <a:off x="235055" y="293915"/>
            <a:ext cx="8673890" cy="4555670"/>
            <a:chOff x="-7492675" y="642850"/>
            <a:chExt cx="7300025" cy="3775000"/>
          </a:xfrm>
        </p:grpSpPr>
        <p:sp>
          <p:nvSpPr>
            <p:cNvPr id="432" name="Google Shape;432;p13"/>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3" name="Google Shape;433;p13"/>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434" name="Google Shape;434;p13"/>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35" name="Google Shape;435;p13"/>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36" name="Google Shape;436;p13"/>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37" name="Google Shape;437;p13"/>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38" name="Google Shape;438;p13"/>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39" name="Google Shape;439;p13"/>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0" name="Google Shape;440;p13"/>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1" name="Google Shape;441;p13"/>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2" name="Google Shape;442;p13"/>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3" name="Google Shape;443;p13"/>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4" name="Google Shape;444;p13"/>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5" name="Google Shape;445;p13"/>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6" name="Google Shape;446;p13"/>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7" name="Google Shape;447;p13"/>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8" name="Google Shape;448;p13"/>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49" name="Google Shape;449;p13"/>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0" name="Google Shape;450;p13"/>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1" name="Google Shape;451;p13"/>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2" name="Google Shape;452;p13"/>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3" name="Google Shape;453;p13"/>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4" name="Google Shape;454;p13"/>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55" name="Google Shape;455;p13"/>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456" name="Google Shape;456;p13"/>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457" name="Google Shape;457;p13"/>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58" name="Google Shape;458;p13"/>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59" name="Google Shape;459;p13"/>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0" name="Google Shape;460;p13"/>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1" name="Google Shape;461;p13"/>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2" name="Google Shape;462;p13"/>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3" name="Google Shape;463;p13"/>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4" name="Google Shape;464;p13"/>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5" name="Google Shape;465;p13"/>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6" name="Google Shape;466;p13"/>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7" name="Google Shape;467;p13"/>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8" name="Google Shape;468;p13"/>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469" name="Google Shape;469;p13"/>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470" name="Google Shape;470;p13"/>
          <p:cNvSpPr txBox="1"/>
          <p:nvPr>
            <p:ph type="title"/>
          </p:nvPr>
        </p:nvSpPr>
        <p:spPr>
          <a:xfrm>
            <a:off x="815350" y="2479351"/>
            <a:ext cx="3909900" cy="640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71" name="Google Shape;471;p13"/>
          <p:cNvSpPr txBox="1"/>
          <p:nvPr>
            <p:ph hasCustomPrompt="1" idx="2" type="title"/>
          </p:nvPr>
        </p:nvSpPr>
        <p:spPr>
          <a:xfrm>
            <a:off x="815340" y="1350150"/>
            <a:ext cx="1855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72" name="Google Shape;472;p13"/>
          <p:cNvSpPr txBox="1"/>
          <p:nvPr>
            <p:ph idx="1" type="subTitle"/>
          </p:nvPr>
        </p:nvSpPr>
        <p:spPr>
          <a:xfrm>
            <a:off x="815350" y="3393300"/>
            <a:ext cx="3909900" cy="44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Barlow"/>
                <a:ea typeface="Barlow"/>
                <a:cs typeface="Barlow"/>
                <a:sym typeface="Barlow"/>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blipFill>
          <a:blip r:embed="rId2">
            <a:alphaModFix/>
          </a:blip>
          <a:stretch>
            <a:fillRect/>
          </a:stretch>
        </a:blipFill>
      </p:bgPr>
    </p:bg>
    <p:spTree>
      <p:nvGrpSpPr>
        <p:cNvPr id="473" name="Shape 473"/>
        <p:cNvGrpSpPr/>
        <p:nvPr/>
      </p:nvGrpSpPr>
      <p:grpSpPr>
        <a:xfrm>
          <a:off x="0" y="0"/>
          <a:ext cx="0" cy="0"/>
          <a:chOff x="0" y="0"/>
          <a:chExt cx="0" cy="0"/>
        </a:xfrm>
      </p:grpSpPr>
      <p:grpSp>
        <p:nvGrpSpPr>
          <p:cNvPr id="474" name="Google Shape;474;p14"/>
          <p:cNvGrpSpPr/>
          <p:nvPr/>
        </p:nvGrpSpPr>
        <p:grpSpPr>
          <a:xfrm>
            <a:off x="235055" y="293915"/>
            <a:ext cx="8673890" cy="4555670"/>
            <a:chOff x="-7492675" y="642850"/>
            <a:chExt cx="7300025" cy="3775000"/>
          </a:xfrm>
        </p:grpSpPr>
        <p:sp>
          <p:nvSpPr>
            <p:cNvPr id="475" name="Google Shape;475;p14"/>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6" name="Google Shape;476;p14"/>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477" name="Google Shape;477;p14"/>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78" name="Google Shape;478;p14"/>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79" name="Google Shape;479;p14"/>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0" name="Google Shape;480;p14"/>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1" name="Google Shape;481;p14"/>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2" name="Google Shape;482;p14"/>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3" name="Google Shape;483;p14"/>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4" name="Google Shape;484;p14"/>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5" name="Google Shape;485;p14"/>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6" name="Google Shape;486;p14"/>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7" name="Google Shape;487;p14"/>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8" name="Google Shape;488;p14"/>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89" name="Google Shape;489;p14"/>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0" name="Google Shape;490;p14"/>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1" name="Google Shape;491;p14"/>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2" name="Google Shape;492;p14"/>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3" name="Google Shape;493;p14"/>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4" name="Google Shape;494;p14"/>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5" name="Google Shape;495;p14"/>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6" name="Google Shape;496;p14"/>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7" name="Google Shape;497;p14"/>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498" name="Google Shape;498;p14"/>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499" name="Google Shape;499;p14"/>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500" name="Google Shape;500;p14"/>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1" name="Google Shape;501;p14"/>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2" name="Google Shape;502;p14"/>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3" name="Google Shape;503;p14"/>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4" name="Google Shape;504;p14"/>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5" name="Google Shape;505;p14"/>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6" name="Google Shape;506;p14"/>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7" name="Google Shape;507;p14"/>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8" name="Google Shape;508;p14"/>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09" name="Google Shape;509;p14"/>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10" name="Google Shape;510;p14"/>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11" name="Google Shape;511;p14"/>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12" name="Google Shape;512;p14"/>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513" name="Google Shape;513;p14"/>
          <p:cNvSpPr txBox="1"/>
          <p:nvPr>
            <p:ph type="title"/>
          </p:nvPr>
        </p:nvSpPr>
        <p:spPr>
          <a:xfrm>
            <a:off x="4931125" y="2358875"/>
            <a:ext cx="3133500" cy="914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4" name="Google Shape;514;p14"/>
          <p:cNvSpPr txBox="1"/>
          <p:nvPr>
            <p:ph hasCustomPrompt="1" idx="2" type="title"/>
          </p:nvPr>
        </p:nvSpPr>
        <p:spPr>
          <a:xfrm>
            <a:off x="6235475" y="1343992"/>
            <a:ext cx="1828800" cy="841800"/>
          </a:xfrm>
          <a:prstGeom prst="rect">
            <a:avLst/>
          </a:prstGeom>
          <a:effectLst>
            <a:outerShdw rotWithShape="0" algn="bl" dir="420000" dist="66675">
              <a:schemeClr val="dk1"/>
            </a:outerShdw>
          </a:effectLst>
        </p:spPr>
        <p:txBody>
          <a:bodyPr anchorCtr="0" anchor="ctr" bIns="91425" lIns="91425" spcFirstLastPara="1" rIns="91425" wrap="square" tIns="91425">
            <a:noAutofit/>
          </a:bodyPr>
          <a:lstStyle>
            <a:lvl1pPr lvl="0" rtl="0" algn="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15" name="Google Shape;515;p14"/>
          <p:cNvSpPr txBox="1"/>
          <p:nvPr>
            <p:ph idx="1" type="subTitle"/>
          </p:nvPr>
        </p:nvSpPr>
        <p:spPr>
          <a:xfrm>
            <a:off x="4088250" y="3400775"/>
            <a:ext cx="3975900" cy="428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atin typeface="Barlow"/>
                <a:ea typeface="Barlow"/>
                <a:cs typeface="Barlow"/>
                <a:sym typeface="Barlow"/>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2_1">
    <p:bg>
      <p:bgPr>
        <a:blipFill>
          <a:blip r:embed="rId2">
            <a:alphaModFix/>
          </a:blip>
          <a:stretch>
            <a:fillRect/>
          </a:stretch>
        </a:blipFill>
      </p:bgPr>
    </p:bg>
    <p:spTree>
      <p:nvGrpSpPr>
        <p:cNvPr id="516" name="Shape 516"/>
        <p:cNvGrpSpPr/>
        <p:nvPr/>
      </p:nvGrpSpPr>
      <p:grpSpPr>
        <a:xfrm>
          <a:off x="0" y="0"/>
          <a:ext cx="0" cy="0"/>
          <a:chOff x="0" y="0"/>
          <a:chExt cx="0" cy="0"/>
        </a:xfrm>
      </p:grpSpPr>
      <p:grpSp>
        <p:nvGrpSpPr>
          <p:cNvPr id="517" name="Google Shape;517;p15"/>
          <p:cNvGrpSpPr/>
          <p:nvPr/>
        </p:nvGrpSpPr>
        <p:grpSpPr>
          <a:xfrm>
            <a:off x="235055" y="293915"/>
            <a:ext cx="8673890" cy="4555670"/>
            <a:chOff x="-7492675" y="642850"/>
            <a:chExt cx="7300025" cy="3775000"/>
          </a:xfrm>
        </p:grpSpPr>
        <p:sp>
          <p:nvSpPr>
            <p:cNvPr id="518" name="Google Shape;518;p15"/>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9" name="Google Shape;519;p15"/>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520" name="Google Shape;520;p15"/>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1" name="Google Shape;521;p15"/>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2" name="Google Shape;522;p15"/>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3" name="Google Shape;523;p15"/>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4" name="Google Shape;524;p15"/>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5" name="Google Shape;525;p15"/>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6" name="Google Shape;526;p15"/>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7" name="Google Shape;527;p15"/>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8" name="Google Shape;528;p15"/>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29" name="Google Shape;529;p15"/>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0" name="Google Shape;530;p15"/>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1" name="Google Shape;531;p15"/>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2" name="Google Shape;532;p15"/>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3" name="Google Shape;533;p15"/>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4" name="Google Shape;534;p15"/>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5" name="Google Shape;535;p15"/>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6" name="Google Shape;536;p15"/>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7" name="Google Shape;537;p15"/>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8" name="Google Shape;538;p15"/>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39" name="Google Shape;539;p15"/>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40" name="Google Shape;540;p15"/>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41" name="Google Shape;541;p15"/>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542" name="Google Shape;542;p15"/>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543" name="Google Shape;543;p15"/>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4" name="Google Shape;544;p15"/>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5" name="Google Shape;545;p15"/>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6" name="Google Shape;546;p15"/>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7" name="Google Shape;547;p15"/>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8" name="Google Shape;548;p15"/>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49" name="Google Shape;549;p15"/>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0" name="Google Shape;550;p15"/>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1" name="Google Shape;551;p15"/>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2" name="Google Shape;552;p15"/>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3" name="Google Shape;553;p15"/>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4" name="Google Shape;554;p15"/>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55" name="Google Shape;555;p15"/>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556" name="Google Shape;556;p15"/>
          <p:cNvSpPr txBox="1"/>
          <p:nvPr>
            <p:ph type="title"/>
          </p:nvPr>
        </p:nvSpPr>
        <p:spPr>
          <a:xfrm>
            <a:off x="815350" y="2507400"/>
            <a:ext cx="3909900" cy="640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57" name="Google Shape;557;p15"/>
          <p:cNvSpPr txBox="1"/>
          <p:nvPr>
            <p:ph hasCustomPrompt="1" idx="2" type="title"/>
          </p:nvPr>
        </p:nvSpPr>
        <p:spPr>
          <a:xfrm>
            <a:off x="815340" y="1380288"/>
            <a:ext cx="1855500" cy="841800"/>
          </a:xfrm>
          <a:prstGeom prst="rect">
            <a:avLst/>
          </a:prstGeom>
          <a:effectLst>
            <a:outerShdw rotWithShape="0" algn="bl" dir="3600000" dist="57150">
              <a:schemeClr val="dk1"/>
            </a:outerShdw>
          </a:effectLst>
        </p:spPr>
        <p:txBody>
          <a:bodyPr anchorCtr="0" anchor="ctr" bIns="91425" lIns="91425" spcFirstLastPara="1" rIns="91425" wrap="square" tIns="91425">
            <a:noAutofit/>
          </a:bodyPr>
          <a:lstStyle>
            <a:lvl1pPr lvl="0" rtl="0">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58" name="Google Shape;558;p15"/>
          <p:cNvSpPr txBox="1"/>
          <p:nvPr>
            <p:ph idx="1" type="subTitle"/>
          </p:nvPr>
        </p:nvSpPr>
        <p:spPr>
          <a:xfrm>
            <a:off x="815350" y="3393300"/>
            <a:ext cx="3909900" cy="44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atin typeface="Barlow"/>
                <a:ea typeface="Barlow"/>
                <a:cs typeface="Barlow"/>
                <a:sym typeface="Barlow"/>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7">
    <p:bg>
      <p:bgPr>
        <a:blipFill>
          <a:blip r:embed="rId2">
            <a:alphaModFix/>
          </a:blip>
          <a:stretch>
            <a:fillRect/>
          </a:stretch>
        </a:blipFill>
      </p:bgPr>
    </p:bg>
    <p:spTree>
      <p:nvGrpSpPr>
        <p:cNvPr id="559" name="Shape 559"/>
        <p:cNvGrpSpPr/>
        <p:nvPr/>
      </p:nvGrpSpPr>
      <p:grpSpPr>
        <a:xfrm>
          <a:off x="0" y="0"/>
          <a:ext cx="0" cy="0"/>
          <a:chOff x="0" y="0"/>
          <a:chExt cx="0" cy="0"/>
        </a:xfrm>
      </p:grpSpPr>
      <p:grpSp>
        <p:nvGrpSpPr>
          <p:cNvPr id="560" name="Google Shape;560;p16"/>
          <p:cNvGrpSpPr/>
          <p:nvPr/>
        </p:nvGrpSpPr>
        <p:grpSpPr>
          <a:xfrm>
            <a:off x="235055" y="293915"/>
            <a:ext cx="8673890" cy="4555670"/>
            <a:chOff x="-7492675" y="642850"/>
            <a:chExt cx="7300025" cy="3775000"/>
          </a:xfrm>
        </p:grpSpPr>
        <p:sp>
          <p:nvSpPr>
            <p:cNvPr id="561" name="Google Shape;561;p16"/>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2" name="Google Shape;562;p16"/>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563" name="Google Shape;563;p16"/>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4" name="Google Shape;564;p16"/>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5" name="Google Shape;565;p16"/>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6" name="Google Shape;566;p16"/>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7" name="Google Shape;567;p16"/>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8" name="Google Shape;568;p16"/>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9" name="Google Shape;569;p16"/>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0" name="Google Shape;570;p16"/>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1" name="Google Shape;571;p16"/>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2" name="Google Shape;572;p16"/>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3" name="Google Shape;573;p16"/>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4" name="Google Shape;574;p16"/>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5" name="Google Shape;575;p16"/>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6" name="Google Shape;576;p16"/>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7" name="Google Shape;577;p16"/>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8" name="Google Shape;578;p16"/>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9" name="Google Shape;579;p16"/>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0" name="Google Shape;580;p16"/>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1" name="Google Shape;581;p16"/>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2" name="Google Shape;582;p16"/>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3" name="Google Shape;583;p16"/>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4" name="Google Shape;584;p16"/>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585" name="Google Shape;585;p16"/>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586" name="Google Shape;586;p16"/>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87" name="Google Shape;587;p16"/>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88" name="Google Shape;588;p16"/>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89" name="Google Shape;589;p16"/>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0" name="Google Shape;590;p16"/>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1" name="Google Shape;591;p16"/>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2" name="Google Shape;592;p16"/>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3" name="Google Shape;593;p16"/>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4" name="Google Shape;594;p16"/>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5" name="Google Shape;595;p16"/>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6" name="Google Shape;596;p16"/>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7" name="Google Shape;597;p16"/>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598" name="Google Shape;598;p16"/>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599" name="Google Shape;599;p16"/>
          <p:cNvSpPr txBox="1"/>
          <p:nvPr>
            <p:ph idx="1" type="body"/>
          </p:nvPr>
        </p:nvSpPr>
        <p:spPr>
          <a:xfrm>
            <a:off x="791750" y="1867600"/>
            <a:ext cx="4379400" cy="219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Open Sans"/>
              <a:buChar char="●"/>
              <a:defRPr>
                <a:latin typeface="Barlow"/>
                <a:ea typeface="Barlow"/>
                <a:cs typeface="Barlow"/>
                <a:sym typeface="Barlow"/>
              </a:defRPr>
            </a:lvl1pPr>
            <a:lvl2pPr indent="-317500" lvl="1" marL="914400" rtl="0">
              <a:lnSpc>
                <a:spcPct val="100000"/>
              </a:lnSpc>
              <a:spcBef>
                <a:spcPts val="0"/>
              </a:spcBef>
              <a:spcAft>
                <a:spcPts val="0"/>
              </a:spcAft>
              <a:buSzPts val="1400"/>
              <a:buFont typeface="Open Sans"/>
              <a:buChar char="○"/>
              <a:defRPr/>
            </a:lvl2pPr>
            <a:lvl3pPr indent="-317500" lvl="2" marL="1371600" rtl="0">
              <a:lnSpc>
                <a:spcPct val="100000"/>
              </a:lnSpc>
              <a:spcBef>
                <a:spcPts val="0"/>
              </a:spcBef>
              <a:spcAft>
                <a:spcPts val="0"/>
              </a:spcAft>
              <a:buSzPts val="1400"/>
              <a:buFont typeface="Open Sans"/>
              <a:buChar char="■"/>
              <a:defRPr/>
            </a:lvl3pPr>
            <a:lvl4pPr indent="-317500" lvl="3" marL="1828800" rtl="0">
              <a:lnSpc>
                <a:spcPct val="100000"/>
              </a:lnSpc>
              <a:spcBef>
                <a:spcPts val="0"/>
              </a:spcBef>
              <a:spcAft>
                <a:spcPts val="0"/>
              </a:spcAft>
              <a:buSzPts val="1400"/>
              <a:buFont typeface="Open Sans"/>
              <a:buChar char="●"/>
              <a:defRPr/>
            </a:lvl4pPr>
            <a:lvl5pPr indent="-317500" lvl="4" marL="2286000" rtl="0">
              <a:lnSpc>
                <a:spcPct val="100000"/>
              </a:lnSpc>
              <a:spcBef>
                <a:spcPts val="0"/>
              </a:spcBef>
              <a:spcAft>
                <a:spcPts val="0"/>
              </a:spcAft>
              <a:buSzPts val="1400"/>
              <a:buFont typeface="Open Sans"/>
              <a:buChar char="○"/>
              <a:defRPr/>
            </a:lvl5pPr>
            <a:lvl6pPr indent="-317500" lvl="5" marL="2743200" rtl="0">
              <a:lnSpc>
                <a:spcPct val="100000"/>
              </a:lnSpc>
              <a:spcBef>
                <a:spcPts val="0"/>
              </a:spcBef>
              <a:spcAft>
                <a:spcPts val="0"/>
              </a:spcAft>
              <a:buSzPts val="1400"/>
              <a:buFont typeface="Open Sans"/>
              <a:buChar char="■"/>
              <a:defRPr/>
            </a:lvl6pPr>
            <a:lvl7pPr indent="-317500" lvl="6" marL="3200400" rtl="0">
              <a:lnSpc>
                <a:spcPct val="100000"/>
              </a:lnSpc>
              <a:spcBef>
                <a:spcPts val="0"/>
              </a:spcBef>
              <a:spcAft>
                <a:spcPts val="0"/>
              </a:spcAft>
              <a:buSzPts val="1400"/>
              <a:buFont typeface="Open Sans"/>
              <a:buChar char="●"/>
              <a:defRPr/>
            </a:lvl7pPr>
            <a:lvl8pPr indent="-317500" lvl="7" marL="3657600" rtl="0">
              <a:lnSpc>
                <a:spcPct val="100000"/>
              </a:lnSpc>
              <a:spcBef>
                <a:spcPts val="0"/>
              </a:spcBef>
              <a:spcAft>
                <a:spcPts val="0"/>
              </a:spcAft>
              <a:buSzPts val="1400"/>
              <a:buFont typeface="Open Sans"/>
              <a:buChar char="○"/>
              <a:defRPr/>
            </a:lvl8pPr>
            <a:lvl9pPr indent="-317500" lvl="8" marL="4114800" rtl="0">
              <a:lnSpc>
                <a:spcPct val="100000"/>
              </a:lnSpc>
              <a:spcBef>
                <a:spcPts val="0"/>
              </a:spcBef>
              <a:spcAft>
                <a:spcPts val="0"/>
              </a:spcAft>
              <a:buSzPts val="1400"/>
              <a:buFont typeface="Open Sans"/>
              <a:buChar char="■"/>
              <a:defRPr/>
            </a:lvl9pPr>
          </a:lstStyle>
          <a:p/>
        </p:txBody>
      </p:sp>
      <p:sp>
        <p:nvSpPr>
          <p:cNvPr id="600" name="Google Shape;600;p16"/>
          <p:cNvSpPr txBox="1"/>
          <p:nvPr>
            <p:ph type="title"/>
          </p:nvPr>
        </p:nvSpPr>
        <p:spPr>
          <a:xfrm>
            <a:off x="720000" y="997200"/>
            <a:ext cx="48918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7_1">
    <p:bg>
      <p:bgPr>
        <a:blipFill>
          <a:blip r:embed="rId2">
            <a:alphaModFix/>
          </a:blip>
          <a:stretch>
            <a:fillRect/>
          </a:stretch>
        </a:blipFill>
      </p:bgPr>
    </p:bg>
    <p:spTree>
      <p:nvGrpSpPr>
        <p:cNvPr id="601" name="Shape 601"/>
        <p:cNvGrpSpPr/>
        <p:nvPr/>
      </p:nvGrpSpPr>
      <p:grpSpPr>
        <a:xfrm>
          <a:off x="0" y="0"/>
          <a:ext cx="0" cy="0"/>
          <a:chOff x="0" y="0"/>
          <a:chExt cx="0" cy="0"/>
        </a:xfrm>
      </p:grpSpPr>
      <p:grpSp>
        <p:nvGrpSpPr>
          <p:cNvPr id="602" name="Google Shape;602;p17"/>
          <p:cNvGrpSpPr/>
          <p:nvPr/>
        </p:nvGrpSpPr>
        <p:grpSpPr>
          <a:xfrm>
            <a:off x="235055" y="293915"/>
            <a:ext cx="8673890" cy="4555670"/>
            <a:chOff x="-7492675" y="642850"/>
            <a:chExt cx="7300025" cy="3775000"/>
          </a:xfrm>
        </p:grpSpPr>
        <p:sp>
          <p:nvSpPr>
            <p:cNvPr id="603" name="Google Shape;603;p17"/>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4" name="Google Shape;604;p17"/>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605" name="Google Shape;605;p17"/>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06" name="Google Shape;606;p17"/>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07" name="Google Shape;607;p17"/>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08" name="Google Shape;608;p17"/>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09" name="Google Shape;609;p17"/>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0" name="Google Shape;610;p17"/>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1" name="Google Shape;611;p17"/>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2" name="Google Shape;612;p17"/>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3" name="Google Shape;613;p17"/>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4" name="Google Shape;614;p17"/>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5" name="Google Shape;615;p17"/>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6" name="Google Shape;616;p17"/>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7" name="Google Shape;617;p17"/>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8" name="Google Shape;618;p17"/>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9" name="Google Shape;619;p17"/>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0" name="Google Shape;620;p17"/>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1" name="Google Shape;621;p17"/>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2" name="Google Shape;622;p17"/>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3" name="Google Shape;623;p17"/>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4" name="Google Shape;624;p17"/>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5" name="Google Shape;625;p17"/>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6" name="Google Shape;626;p17"/>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627" name="Google Shape;627;p17"/>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628" name="Google Shape;628;p17"/>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29" name="Google Shape;629;p17"/>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0" name="Google Shape;630;p17"/>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1" name="Google Shape;631;p17"/>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2" name="Google Shape;632;p17"/>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3" name="Google Shape;633;p17"/>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4" name="Google Shape;634;p17"/>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5" name="Google Shape;635;p17"/>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6" name="Google Shape;636;p17"/>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7" name="Google Shape;637;p17"/>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8" name="Google Shape;638;p17"/>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39" name="Google Shape;639;p17"/>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40" name="Google Shape;640;p17"/>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641" name="Google Shape;641;p17"/>
          <p:cNvSpPr txBox="1"/>
          <p:nvPr>
            <p:ph idx="1" type="body"/>
          </p:nvPr>
        </p:nvSpPr>
        <p:spPr>
          <a:xfrm>
            <a:off x="720000" y="3948025"/>
            <a:ext cx="7704000" cy="289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Arial"/>
              <a:buChar char="●"/>
              <a:defRPr sz="1250"/>
            </a:lvl1pPr>
            <a:lvl2pPr indent="-317500" lvl="1" marL="914400" rtl="0">
              <a:lnSpc>
                <a:spcPct val="115000"/>
              </a:lnSpc>
              <a:spcBef>
                <a:spcPts val="0"/>
              </a:spcBef>
              <a:spcAft>
                <a:spcPts val="0"/>
              </a:spcAft>
              <a:buSzPts val="1400"/>
              <a:buFont typeface="Arial"/>
              <a:buChar char="○"/>
              <a:defRPr/>
            </a:lvl2pPr>
            <a:lvl3pPr indent="-317500" lvl="2" marL="1371600" rtl="0">
              <a:lnSpc>
                <a:spcPct val="115000"/>
              </a:lnSpc>
              <a:spcBef>
                <a:spcPts val="0"/>
              </a:spcBef>
              <a:spcAft>
                <a:spcPts val="0"/>
              </a:spcAft>
              <a:buSzPts val="1400"/>
              <a:buFont typeface="Arial"/>
              <a:buChar char="■"/>
              <a:defRPr/>
            </a:lvl3pPr>
            <a:lvl4pPr indent="-317500" lvl="3" marL="1828800" rtl="0">
              <a:lnSpc>
                <a:spcPct val="115000"/>
              </a:lnSpc>
              <a:spcBef>
                <a:spcPts val="0"/>
              </a:spcBef>
              <a:spcAft>
                <a:spcPts val="0"/>
              </a:spcAft>
              <a:buSzPts val="1400"/>
              <a:buFont typeface="Arial"/>
              <a:buChar char="●"/>
              <a:defRPr/>
            </a:lvl4pPr>
            <a:lvl5pPr indent="-317500" lvl="4" marL="2286000" rtl="0">
              <a:lnSpc>
                <a:spcPct val="115000"/>
              </a:lnSpc>
              <a:spcBef>
                <a:spcPts val="0"/>
              </a:spcBef>
              <a:spcAft>
                <a:spcPts val="0"/>
              </a:spcAft>
              <a:buSzPts val="1400"/>
              <a:buFont typeface="Arial"/>
              <a:buChar char="○"/>
              <a:defRPr/>
            </a:lvl5pPr>
            <a:lvl6pPr indent="-317500" lvl="5" marL="2743200" rtl="0">
              <a:lnSpc>
                <a:spcPct val="115000"/>
              </a:lnSpc>
              <a:spcBef>
                <a:spcPts val="0"/>
              </a:spcBef>
              <a:spcAft>
                <a:spcPts val="0"/>
              </a:spcAft>
              <a:buSzPts val="1400"/>
              <a:buFont typeface="Arial"/>
              <a:buChar char="■"/>
              <a:defRPr/>
            </a:lvl6pPr>
            <a:lvl7pPr indent="-317500" lvl="6" marL="3200400" rtl="0">
              <a:lnSpc>
                <a:spcPct val="115000"/>
              </a:lnSpc>
              <a:spcBef>
                <a:spcPts val="0"/>
              </a:spcBef>
              <a:spcAft>
                <a:spcPts val="0"/>
              </a:spcAft>
              <a:buSzPts val="1400"/>
              <a:buFont typeface="Arial"/>
              <a:buChar char="●"/>
              <a:defRPr/>
            </a:lvl7pPr>
            <a:lvl8pPr indent="-317500" lvl="7" marL="3657600" rtl="0">
              <a:lnSpc>
                <a:spcPct val="115000"/>
              </a:lnSpc>
              <a:spcBef>
                <a:spcPts val="0"/>
              </a:spcBef>
              <a:spcAft>
                <a:spcPts val="0"/>
              </a:spcAft>
              <a:buSzPts val="1400"/>
              <a:buFont typeface="Arial"/>
              <a:buChar char="○"/>
              <a:defRPr/>
            </a:lvl8pPr>
            <a:lvl9pPr indent="-317500" lvl="8" marL="4114800" rtl="0">
              <a:lnSpc>
                <a:spcPct val="115000"/>
              </a:lnSpc>
              <a:spcBef>
                <a:spcPts val="0"/>
              </a:spcBef>
              <a:spcAft>
                <a:spcPts val="0"/>
              </a:spcAft>
              <a:buSzPts val="1400"/>
              <a:buFont typeface="Arial"/>
              <a:buChar char="■"/>
              <a:defRPr/>
            </a:lvl9pPr>
          </a:lstStyle>
          <a:p/>
        </p:txBody>
      </p:sp>
      <p:sp>
        <p:nvSpPr>
          <p:cNvPr id="642" name="Google Shape;642;p17"/>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blipFill>
          <a:blip r:embed="rId2">
            <a:alphaModFix/>
          </a:blip>
          <a:stretch>
            <a:fillRect/>
          </a:stretch>
        </a:blipFill>
      </p:bgPr>
    </p:bg>
    <p:spTree>
      <p:nvGrpSpPr>
        <p:cNvPr id="643" name="Shape 643"/>
        <p:cNvGrpSpPr/>
        <p:nvPr/>
      </p:nvGrpSpPr>
      <p:grpSpPr>
        <a:xfrm>
          <a:off x="0" y="0"/>
          <a:ext cx="0" cy="0"/>
          <a:chOff x="0" y="0"/>
          <a:chExt cx="0" cy="0"/>
        </a:xfrm>
      </p:grpSpPr>
      <p:grpSp>
        <p:nvGrpSpPr>
          <p:cNvPr id="644" name="Google Shape;644;p18"/>
          <p:cNvGrpSpPr/>
          <p:nvPr/>
        </p:nvGrpSpPr>
        <p:grpSpPr>
          <a:xfrm>
            <a:off x="235055" y="293915"/>
            <a:ext cx="8673890" cy="4555670"/>
            <a:chOff x="-7492675" y="642850"/>
            <a:chExt cx="7300025" cy="3775000"/>
          </a:xfrm>
        </p:grpSpPr>
        <p:sp>
          <p:nvSpPr>
            <p:cNvPr id="645" name="Google Shape;645;p18"/>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6" name="Google Shape;646;p18"/>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647" name="Google Shape;647;p18"/>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48" name="Google Shape;648;p18"/>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49" name="Google Shape;649;p18"/>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0" name="Google Shape;650;p18"/>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1" name="Google Shape;651;p18"/>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2" name="Google Shape;652;p18"/>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3" name="Google Shape;653;p18"/>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4" name="Google Shape;654;p18"/>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5" name="Google Shape;655;p18"/>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6" name="Google Shape;656;p18"/>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7" name="Google Shape;657;p18"/>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8" name="Google Shape;658;p18"/>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9" name="Google Shape;659;p18"/>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0" name="Google Shape;660;p18"/>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1" name="Google Shape;661;p18"/>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2" name="Google Shape;662;p18"/>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3" name="Google Shape;663;p18"/>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4" name="Google Shape;664;p18"/>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5" name="Google Shape;665;p18"/>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6" name="Google Shape;666;p18"/>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7" name="Google Shape;667;p18"/>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8" name="Google Shape;668;p18"/>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669" name="Google Shape;669;p18"/>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670" name="Google Shape;670;p18"/>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1" name="Google Shape;671;p18"/>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2" name="Google Shape;672;p18"/>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3" name="Google Shape;673;p18"/>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4" name="Google Shape;674;p18"/>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5" name="Google Shape;675;p18"/>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6" name="Google Shape;676;p18"/>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7" name="Google Shape;677;p18"/>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8" name="Google Shape;678;p18"/>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79" name="Google Shape;679;p18"/>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80" name="Google Shape;680;p18"/>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81" name="Google Shape;681;p18"/>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682" name="Google Shape;682;p18"/>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683" name="Google Shape;683;p18"/>
          <p:cNvSpPr txBox="1"/>
          <p:nvPr>
            <p:ph type="title"/>
          </p:nvPr>
        </p:nvSpPr>
        <p:spPr>
          <a:xfrm>
            <a:off x="1790077" y="1164888"/>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84" name="Google Shape;684;p18"/>
          <p:cNvSpPr txBox="1"/>
          <p:nvPr>
            <p:ph hasCustomPrompt="1" idx="2" type="title"/>
          </p:nvPr>
        </p:nvSpPr>
        <p:spPr>
          <a:xfrm>
            <a:off x="749367" y="1110588"/>
            <a:ext cx="9645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5" name="Google Shape;685;p18"/>
          <p:cNvSpPr txBox="1"/>
          <p:nvPr>
            <p:ph idx="1" type="subTitle"/>
          </p:nvPr>
        </p:nvSpPr>
        <p:spPr>
          <a:xfrm>
            <a:off x="1790077" y="1649604"/>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86" name="Google Shape;686;p18"/>
          <p:cNvSpPr txBox="1"/>
          <p:nvPr>
            <p:ph idx="3" type="title"/>
          </p:nvPr>
        </p:nvSpPr>
        <p:spPr>
          <a:xfrm>
            <a:off x="1790077" y="2338746"/>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87" name="Google Shape;687;p18"/>
          <p:cNvSpPr txBox="1"/>
          <p:nvPr>
            <p:ph hasCustomPrompt="1" idx="4" type="title"/>
          </p:nvPr>
        </p:nvSpPr>
        <p:spPr>
          <a:xfrm>
            <a:off x="749367" y="2281365"/>
            <a:ext cx="9645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8" name="Google Shape;688;p18"/>
          <p:cNvSpPr txBox="1"/>
          <p:nvPr>
            <p:ph idx="5" type="subTitle"/>
          </p:nvPr>
        </p:nvSpPr>
        <p:spPr>
          <a:xfrm>
            <a:off x="1790077" y="2820099"/>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89" name="Google Shape;689;p18"/>
          <p:cNvSpPr txBox="1"/>
          <p:nvPr>
            <p:ph idx="6" type="title"/>
          </p:nvPr>
        </p:nvSpPr>
        <p:spPr>
          <a:xfrm>
            <a:off x="1790077" y="3506461"/>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0" name="Google Shape;690;p18"/>
          <p:cNvSpPr txBox="1"/>
          <p:nvPr>
            <p:ph hasCustomPrompt="1" idx="7" type="title"/>
          </p:nvPr>
        </p:nvSpPr>
        <p:spPr>
          <a:xfrm>
            <a:off x="749367" y="3452141"/>
            <a:ext cx="9645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1" name="Google Shape;691;p18"/>
          <p:cNvSpPr txBox="1"/>
          <p:nvPr>
            <p:ph idx="8" type="subTitle"/>
          </p:nvPr>
        </p:nvSpPr>
        <p:spPr>
          <a:xfrm>
            <a:off x="1790077" y="3990598"/>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92" name="Google Shape;692;p18"/>
          <p:cNvSpPr txBox="1"/>
          <p:nvPr>
            <p:ph idx="9" type="title"/>
          </p:nvPr>
        </p:nvSpPr>
        <p:spPr>
          <a:xfrm>
            <a:off x="5620073" y="2335680"/>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3" name="Google Shape;693;p18"/>
          <p:cNvSpPr txBox="1"/>
          <p:nvPr>
            <p:ph hasCustomPrompt="1" idx="13" type="title"/>
          </p:nvPr>
        </p:nvSpPr>
        <p:spPr>
          <a:xfrm>
            <a:off x="4595275" y="1110588"/>
            <a:ext cx="9486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4" name="Google Shape;694;p18"/>
          <p:cNvSpPr txBox="1"/>
          <p:nvPr>
            <p:ph idx="14" type="subTitle"/>
          </p:nvPr>
        </p:nvSpPr>
        <p:spPr>
          <a:xfrm>
            <a:off x="5620073" y="2820099"/>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95" name="Google Shape;695;p18"/>
          <p:cNvSpPr txBox="1"/>
          <p:nvPr>
            <p:ph idx="15" type="title"/>
          </p:nvPr>
        </p:nvSpPr>
        <p:spPr>
          <a:xfrm>
            <a:off x="5620073" y="3506461"/>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6" name="Google Shape;696;p18"/>
          <p:cNvSpPr txBox="1"/>
          <p:nvPr>
            <p:ph hasCustomPrompt="1" idx="16" type="title"/>
          </p:nvPr>
        </p:nvSpPr>
        <p:spPr>
          <a:xfrm>
            <a:off x="4595275" y="2281365"/>
            <a:ext cx="9486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7" name="Google Shape;697;p18"/>
          <p:cNvSpPr txBox="1"/>
          <p:nvPr>
            <p:ph idx="17" type="subTitle"/>
          </p:nvPr>
        </p:nvSpPr>
        <p:spPr>
          <a:xfrm>
            <a:off x="5620073" y="3990598"/>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98" name="Google Shape;698;p18"/>
          <p:cNvSpPr txBox="1"/>
          <p:nvPr>
            <p:ph idx="18" type="title"/>
          </p:nvPr>
        </p:nvSpPr>
        <p:spPr>
          <a:xfrm>
            <a:off x="5620073" y="1164899"/>
            <a:ext cx="2600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99" name="Google Shape;699;p18"/>
          <p:cNvSpPr txBox="1"/>
          <p:nvPr>
            <p:ph hasCustomPrompt="1" idx="19" type="title"/>
          </p:nvPr>
        </p:nvSpPr>
        <p:spPr>
          <a:xfrm>
            <a:off x="4595275" y="3452141"/>
            <a:ext cx="948600" cy="593400"/>
          </a:xfrm>
          <a:prstGeom prst="rect">
            <a:avLst/>
          </a:prstGeom>
          <a:effectLst>
            <a:outerShdw rotWithShape="0" algn="bl" dir="2280000" dist="57150">
              <a:schemeClr val="dk1"/>
            </a:outerShdw>
          </a:effectLst>
        </p:spPr>
        <p:txBody>
          <a:bodyPr anchorCtr="0" anchor="ctr" bIns="91425" lIns="91425" spcFirstLastPara="1" rIns="91425" wrap="square" tIns="91425">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0" name="Google Shape;700;p18"/>
          <p:cNvSpPr txBox="1"/>
          <p:nvPr>
            <p:ph idx="20" type="subTitle"/>
          </p:nvPr>
        </p:nvSpPr>
        <p:spPr>
          <a:xfrm>
            <a:off x="5620073" y="1649604"/>
            <a:ext cx="2600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01" name="Google Shape;701;p18"/>
          <p:cNvSpPr txBox="1"/>
          <p:nvPr>
            <p:ph idx="21"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bg>
      <p:bgPr>
        <a:blipFill>
          <a:blip r:embed="rId2">
            <a:alphaModFix/>
          </a:blip>
          <a:stretch>
            <a:fillRect/>
          </a:stretch>
        </a:blipFill>
      </p:bgPr>
    </p:bg>
    <p:spTree>
      <p:nvGrpSpPr>
        <p:cNvPr id="702" name="Shape 702"/>
        <p:cNvGrpSpPr/>
        <p:nvPr/>
      </p:nvGrpSpPr>
      <p:grpSpPr>
        <a:xfrm>
          <a:off x="0" y="0"/>
          <a:ext cx="0" cy="0"/>
          <a:chOff x="0" y="0"/>
          <a:chExt cx="0" cy="0"/>
        </a:xfrm>
      </p:grpSpPr>
      <p:grpSp>
        <p:nvGrpSpPr>
          <p:cNvPr id="703" name="Google Shape;703;p19"/>
          <p:cNvGrpSpPr/>
          <p:nvPr/>
        </p:nvGrpSpPr>
        <p:grpSpPr>
          <a:xfrm>
            <a:off x="235055" y="293915"/>
            <a:ext cx="8673890" cy="4555670"/>
            <a:chOff x="-7492675" y="642850"/>
            <a:chExt cx="7300025" cy="3775000"/>
          </a:xfrm>
        </p:grpSpPr>
        <p:sp>
          <p:nvSpPr>
            <p:cNvPr id="704" name="Google Shape;704;p19"/>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5" name="Google Shape;705;p19"/>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06" name="Google Shape;706;p19"/>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07" name="Google Shape;707;p19"/>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08" name="Google Shape;708;p19"/>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09" name="Google Shape;709;p19"/>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0" name="Google Shape;710;p19"/>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1" name="Google Shape;711;p19"/>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2" name="Google Shape;712;p19"/>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3" name="Google Shape;713;p19"/>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4" name="Google Shape;714;p19"/>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5" name="Google Shape;715;p19"/>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6" name="Google Shape;716;p19"/>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7" name="Google Shape;717;p19"/>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8" name="Google Shape;718;p19"/>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9" name="Google Shape;719;p19"/>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0" name="Google Shape;720;p19"/>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1" name="Google Shape;721;p19"/>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2" name="Google Shape;722;p19"/>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3" name="Google Shape;723;p19"/>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4" name="Google Shape;724;p19"/>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5" name="Google Shape;725;p19"/>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6" name="Google Shape;726;p19"/>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7" name="Google Shape;727;p19"/>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28" name="Google Shape;728;p19"/>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729" name="Google Shape;729;p19"/>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0" name="Google Shape;730;p19"/>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1" name="Google Shape;731;p19"/>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2" name="Google Shape;732;p19"/>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3" name="Google Shape;733;p19"/>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4" name="Google Shape;734;p19"/>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5" name="Google Shape;735;p19"/>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6" name="Google Shape;736;p19"/>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7" name="Google Shape;737;p19"/>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8" name="Google Shape;738;p19"/>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39" name="Google Shape;739;p19"/>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40" name="Google Shape;740;p19"/>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41" name="Google Shape;741;p19"/>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742" name="Google Shape;742;p19"/>
          <p:cNvSpPr txBox="1"/>
          <p:nvPr>
            <p:ph idx="1" type="subTitle"/>
          </p:nvPr>
        </p:nvSpPr>
        <p:spPr>
          <a:xfrm>
            <a:off x="1371600" y="2178415"/>
            <a:ext cx="274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rtl="0"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rtl="0"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rtl="0"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rtl="0"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rtl="0"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rtl="0"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rtl="0"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rtl="0"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743" name="Google Shape;743;p19"/>
          <p:cNvSpPr txBox="1"/>
          <p:nvPr>
            <p:ph idx="2" type="subTitle"/>
          </p:nvPr>
        </p:nvSpPr>
        <p:spPr>
          <a:xfrm>
            <a:off x="5029200" y="2178415"/>
            <a:ext cx="274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rtl="0"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rtl="0"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rtl="0"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rtl="0"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rtl="0"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rtl="0"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rtl="0"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rtl="0"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744" name="Google Shape;744;p19"/>
          <p:cNvSpPr txBox="1"/>
          <p:nvPr>
            <p:ph idx="3" type="subTitle"/>
          </p:nvPr>
        </p:nvSpPr>
        <p:spPr>
          <a:xfrm>
            <a:off x="1371600" y="254845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5" name="Google Shape;745;p19"/>
          <p:cNvSpPr txBox="1"/>
          <p:nvPr>
            <p:ph idx="4" type="subTitle"/>
          </p:nvPr>
        </p:nvSpPr>
        <p:spPr>
          <a:xfrm>
            <a:off x="5029200" y="254845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6" name="Google Shape;746;p19"/>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6_1">
    <p:bg>
      <p:bgPr>
        <a:blipFill>
          <a:blip r:embed="rId2">
            <a:alphaModFix/>
          </a:blip>
          <a:stretch>
            <a:fillRect/>
          </a:stretch>
        </a:blipFill>
      </p:bgPr>
    </p:bg>
    <p:spTree>
      <p:nvGrpSpPr>
        <p:cNvPr id="747" name="Shape 747"/>
        <p:cNvGrpSpPr/>
        <p:nvPr/>
      </p:nvGrpSpPr>
      <p:grpSpPr>
        <a:xfrm>
          <a:off x="0" y="0"/>
          <a:ext cx="0" cy="0"/>
          <a:chOff x="0" y="0"/>
          <a:chExt cx="0" cy="0"/>
        </a:xfrm>
      </p:grpSpPr>
      <p:grpSp>
        <p:nvGrpSpPr>
          <p:cNvPr id="748" name="Google Shape;748;p20"/>
          <p:cNvGrpSpPr/>
          <p:nvPr/>
        </p:nvGrpSpPr>
        <p:grpSpPr>
          <a:xfrm>
            <a:off x="235055" y="293915"/>
            <a:ext cx="8673890" cy="4555670"/>
            <a:chOff x="-7492675" y="642850"/>
            <a:chExt cx="7300025" cy="3775000"/>
          </a:xfrm>
        </p:grpSpPr>
        <p:sp>
          <p:nvSpPr>
            <p:cNvPr id="749" name="Google Shape;749;p20"/>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0" name="Google Shape;750;p20"/>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51" name="Google Shape;751;p20"/>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2" name="Google Shape;752;p20"/>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3" name="Google Shape;753;p20"/>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4" name="Google Shape;754;p20"/>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5" name="Google Shape;755;p20"/>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6" name="Google Shape;756;p20"/>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7" name="Google Shape;757;p20"/>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8" name="Google Shape;758;p20"/>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9" name="Google Shape;759;p20"/>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0" name="Google Shape;760;p20"/>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1" name="Google Shape;761;p20"/>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2" name="Google Shape;762;p20"/>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3" name="Google Shape;763;p20"/>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4" name="Google Shape;764;p20"/>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5" name="Google Shape;765;p20"/>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6" name="Google Shape;766;p20"/>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7" name="Google Shape;767;p20"/>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8" name="Google Shape;768;p20"/>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69" name="Google Shape;769;p20"/>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70" name="Google Shape;770;p20"/>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71" name="Google Shape;771;p20"/>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72" name="Google Shape;772;p20"/>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73" name="Google Shape;773;p20"/>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774" name="Google Shape;774;p20"/>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75" name="Google Shape;775;p20"/>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76" name="Google Shape;776;p20"/>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77" name="Google Shape;777;p20"/>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78" name="Google Shape;778;p20"/>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79" name="Google Shape;779;p20"/>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0" name="Google Shape;780;p20"/>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1" name="Google Shape;781;p20"/>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2" name="Google Shape;782;p20"/>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3" name="Google Shape;783;p20"/>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4" name="Google Shape;784;p20"/>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5" name="Google Shape;785;p20"/>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6" name="Google Shape;786;p20"/>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787" name="Google Shape;787;p20"/>
          <p:cNvSpPr txBox="1"/>
          <p:nvPr>
            <p:ph idx="1" type="subTitle"/>
          </p:nvPr>
        </p:nvSpPr>
        <p:spPr>
          <a:xfrm>
            <a:off x="5565249" y="1496175"/>
            <a:ext cx="23535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rtl="0"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rtl="0"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rtl="0"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rtl="0"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rtl="0"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rtl="0"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rtl="0"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rtl="0"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788" name="Google Shape;788;p20"/>
          <p:cNvSpPr txBox="1"/>
          <p:nvPr>
            <p:ph idx="2" type="subTitle"/>
          </p:nvPr>
        </p:nvSpPr>
        <p:spPr>
          <a:xfrm>
            <a:off x="5565249" y="2995135"/>
            <a:ext cx="23535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rtl="0"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rtl="0"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rtl="0"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rtl="0"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rtl="0"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rtl="0"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rtl="0"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rtl="0"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789" name="Google Shape;789;p20"/>
          <p:cNvSpPr txBox="1"/>
          <p:nvPr>
            <p:ph idx="3" type="subTitle"/>
          </p:nvPr>
        </p:nvSpPr>
        <p:spPr>
          <a:xfrm>
            <a:off x="5565261" y="1877187"/>
            <a:ext cx="2353500" cy="56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0" name="Google Shape;790;p20"/>
          <p:cNvSpPr txBox="1"/>
          <p:nvPr>
            <p:ph idx="4" type="subTitle"/>
          </p:nvPr>
        </p:nvSpPr>
        <p:spPr>
          <a:xfrm>
            <a:off x="5565261" y="3376121"/>
            <a:ext cx="2353500" cy="59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1" name="Google Shape;791;p20"/>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0" name="Shape 50"/>
        <p:cNvGrpSpPr/>
        <p:nvPr/>
      </p:nvGrpSpPr>
      <p:grpSpPr>
        <a:xfrm>
          <a:off x="0" y="0"/>
          <a:ext cx="0" cy="0"/>
          <a:chOff x="0" y="0"/>
          <a:chExt cx="0" cy="0"/>
        </a:xfrm>
      </p:grpSpPr>
      <p:grpSp>
        <p:nvGrpSpPr>
          <p:cNvPr id="51" name="Google Shape;51;p3"/>
          <p:cNvGrpSpPr/>
          <p:nvPr/>
        </p:nvGrpSpPr>
        <p:grpSpPr>
          <a:xfrm>
            <a:off x="235055" y="293915"/>
            <a:ext cx="8673890" cy="4555670"/>
            <a:chOff x="-7492675" y="642850"/>
            <a:chExt cx="7300025" cy="3775000"/>
          </a:xfrm>
        </p:grpSpPr>
        <p:sp>
          <p:nvSpPr>
            <p:cNvPr id="52" name="Google Shape;52;p3"/>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3"/>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54" name="Google Shape;54;p3"/>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5" name="Google Shape;55;p3"/>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6" name="Google Shape;56;p3"/>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7" name="Google Shape;57;p3"/>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8" name="Google Shape;58;p3"/>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59" name="Google Shape;59;p3"/>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0" name="Google Shape;60;p3"/>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1" name="Google Shape;61;p3"/>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2" name="Google Shape;62;p3"/>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3" name="Google Shape;63;p3"/>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4" name="Google Shape;64;p3"/>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5" name="Google Shape;65;p3"/>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6" name="Google Shape;66;p3"/>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7" name="Google Shape;67;p3"/>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8" name="Google Shape;68;p3"/>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69" name="Google Shape;69;p3"/>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0" name="Google Shape;70;p3"/>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1" name="Google Shape;71;p3"/>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2" name="Google Shape;72;p3"/>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3" name="Google Shape;73;p3"/>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4" name="Google Shape;74;p3"/>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5" name="Google Shape;75;p3"/>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6" name="Google Shape;76;p3"/>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77" name="Google Shape;77;p3"/>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8" name="Google Shape;78;p3"/>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79" name="Google Shape;79;p3"/>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0" name="Google Shape;80;p3"/>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1" name="Google Shape;81;p3"/>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 name="Google Shape;82;p3"/>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3" name="Google Shape;83;p3"/>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4" name="Google Shape;84;p3"/>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5" name="Google Shape;85;p3"/>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6" name="Google Shape;86;p3"/>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 name="Google Shape;87;p3"/>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8" name="Google Shape;88;p3"/>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9" name="Google Shape;89;p3"/>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90" name="Google Shape;90;p3"/>
          <p:cNvSpPr txBox="1"/>
          <p:nvPr>
            <p:ph type="title"/>
          </p:nvPr>
        </p:nvSpPr>
        <p:spPr>
          <a:xfrm>
            <a:off x="1465300" y="2179625"/>
            <a:ext cx="6213600" cy="91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1" name="Google Shape;91;p3"/>
          <p:cNvSpPr txBox="1"/>
          <p:nvPr>
            <p:ph hasCustomPrompt="1" idx="2" type="title"/>
          </p:nvPr>
        </p:nvSpPr>
        <p:spPr>
          <a:xfrm>
            <a:off x="3657600" y="1223146"/>
            <a:ext cx="1828800" cy="841800"/>
          </a:xfrm>
          <a:prstGeom prst="rect">
            <a:avLst/>
          </a:prstGeom>
          <a:effectLst>
            <a:outerShdw rotWithShape="0" algn="bl" dir="3840000" dist="3810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6000"/>
              <a:buNone/>
              <a:defRPr sz="8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2" name="Google Shape;92;p3"/>
          <p:cNvSpPr txBox="1"/>
          <p:nvPr>
            <p:ph idx="1" type="subTitle"/>
          </p:nvPr>
        </p:nvSpPr>
        <p:spPr>
          <a:xfrm>
            <a:off x="2286000" y="3324722"/>
            <a:ext cx="4572000" cy="31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BLANK_1_1">
    <p:bg>
      <p:bgPr>
        <a:blipFill>
          <a:blip r:embed="rId2">
            <a:alphaModFix/>
          </a:blip>
          <a:stretch>
            <a:fillRect/>
          </a:stretch>
        </a:blipFill>
      </p:bgPr>
    </p:bg>
    <p:spTree>
      <p:nvGrpSpPr>
        <p:cNvPr id="792" name="Shape 792"/>
        <p:cNvGrpSpPr/>
        <p:nvPr/>
      </p:nvGrpSpPr>
      <p:grpSpPr>
        <a:xfrm>
          <a:off x="0" y="0"/>
          <a:ext cx="0" cy="0"/>
          <a:chOff x="0" y="0"/>
          <a:chExt cx="0" cy="0"/>
        </a:xfrm>
      </p:grpSpPr>
      <p:grpSp>
        <p:nvGrpSpPr>
          <p:cNvPr id="793" name="Google Shape;793;p21"/>
          <p:cNvGrpSpPr/>
          <p:nvPr/>
        </p:nvGrpSpPr>
        <p:grpSpPr>
          <a:xfrm>
            <a:off x="235055" y="293915"/>
            <a:ext cx="8673890" cy="4555670"/>
            <a:chOff x="-7492675" y="642850"/>
            <a:chExt cx="7300025" cy="3775000"/>
          </a:xfrm>
        </p:grpSpPr>
        <p:sp>
          <p:nvSpPr>
            <p:cNvPr id="794" name="Google Shape;794;p21"/>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5" name="Google Shape;795;p21"/>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796" name="Google Shape;796;p21"/>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97" name="Google Shape;797;p21"/>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98" name="Google Shape;798;p21"/>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799" name="Google Shape;799;p21"/>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0" name="Google Shape;800;p21"/>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1" name="Google Shape;801;p21"/>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2" name="Google Shape;802;p21"/>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3" name="Google Shape;803;p21"/>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4" name="Google Shape;804;p21"/>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5" name="Google Shape;805;p21"/>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6" name="Google Shape;806;p21"/>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7" name="Google Shape;807;p21"/>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8" name="Google Shape;808;p21"/>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09" name="Google Shape;809;p21"/>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0" name="Google Shape;810;p21"/>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1" name="Google Shape;811;p21"/>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2" name="Google Shape;812;p21"/>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3" name="Google Shape;813;p21"/>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4" name="Google Shape;814;p21"/>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5" name="Google Shape;815;p21"/>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6" name="Google Shape;816;p21"/>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17" name="Google Shape;817;p21"/>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818" name="Google Shape;818;p21"/>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819" name="Google Shape;819;p21"/>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0" name="Google Shape;820;p21"/>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1" name="Google Shape;821;p21"/>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2" name="Google Shape;822;p21"/>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3" name="Google Shape;823;p21"/>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4" name="Google Shape;824;p21"/>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5" name="Google Shape;825;p21"/>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6" name="Google Shape;826;p21"/>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7" name="Google Shape;827;p21"/>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8" name="Google Shape;828;p21"/>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29" name="Google Shape;829;p21"/>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30" name="Google Shape;830;p21"/>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31" name="Google Shape;831;p21"/>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832" name="Google Shape;832;p21"/>
          <p:cNvSpPr txBox="1"/>
          <p:nvPr>
            <p:ph type="title"/>
          </p:nvPr>
        </p:nvSpPr>
        <p:spPr>
          <a:xfrm>
            <a:off x="719175" y="229537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3" name="Google Shape;833;p21"/>
          <p:cNvSpPr txBox="1"/>
          <p:nvPr>
            <p:ph idx="1" type="subTitle"/>
          </p:nvPr>
        </p:nvSpPr>
        <p:spPr>
          <a:xfrm>
            <a:off x="719175" y="2670675"/>
            <a:ext cx="24669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4" name="Google Shape;834;p21"/>
          <p:cNvSpPr txBox="1"/>
          <p:nvPr>
            <p:ph idx="2" type="title"/>
          </p:nvPr>
        </p:nvSpPr>
        <p:spPr>
          <a:xfrm>
            <a:off x="3338550" y="229537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5" name="Google Shape;835;p21"/>
          <p:cNvSpPr txBox="1"/>
          <p:nvPr>
            <p:ph idx="3" type="subTitle"/>
          </p:nvPr>
        </p:nvSpPr>
        <p:spPr>
          <a:xfrm>
            <a:off x="3338550" y="2670675"/>
            <a:ext cx="24669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6" name="Google Shape;836;p21"/>
          <p:cNvSpPr txBox="1"/>
          <p:nvPr>
            <p:ph idx="4" type="title"/>
          </p:nvPr>
        </p:nvSpPr>
        <p:spPr>
          <a:xfrm>
            <a:off x="5957925" y="229537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7" name="Google Shape;837;p21"/>
          <p:cNvSpPr txBox="1"/>
          <p:nvPr>
            <p:ph idx="5" type="subTitle"/>
          </p:nvPr>
        </p:nvSpPr>
        <p:spPr>
          <a:xfrm>
            <a:off x="5957925" y="2670675"/>
            <a:ext cx="24669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8" name="Google Shape;838;p21"/>
          <p:cNvSpPr txBox="1"/>
          <p:nvPr>
            <p:ph idx="6" type="title"/>
          </p:nvPr>
        </p:nvSpPr>
        <p:spPr>
          <a:xfrm>
            <a:off x="720000" y="540000"/>
            <a:ext cx="7704000" cy="508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BLANK_1_1_1">
    <p:bg>
      <p:bgPr>
        <a:blipFill>
          <a:blip r:embed="rId2">
            <a:alphaModFix/>
          </a:blip>
          <a:stretch>
            <a:fillRect/>
          </a:stretch>
        </a:blipFill>
      </p:bgPr>
    </p:bg>
    <p:spTree>
      <p:nvGrpSpPr>
        <p:cNvPr id="839" name="Shape 839"/>
        <p:cNvGrpSpPr/>
        <p:nvPr/>
      </p:nvGrpSpPr>
      <p:grpSpPr>
        <a:xfrm>
          <a:off x="0" y="0"/>
          <a:ext cx="0" cy="0"/>
          <a:chOff x="0" y="0"/>
          <a:chExt cx="0" cy="0"/>
        </a:xfrm>
      </p:grpSpPr>
      <p:grpSp>
        <p:nvGrpSpPr>
          <p:cNvPr id="840" name="Google Shape;840;p22"/>
          <p:cNvGrpSpPr/>
          <p:nvPr/>
        </p:nvGrpSpPr>
        <p:grpSpPr>
          <a:xfrm>
            <a:off x="235055" y="293915"/>
            <a:ext cx="8673890" cy="4555670"/>
            <a:chOff x="-7492675" y="642850"/>
            <a:chExt cx="7300025" cy="3775000"/>
          </a:xfrm>
        </p:grpSpPr>
        <p:sp>
          <p:nvSpPr>
            <p:cNvPr id="841" name="Google Shape;841;p22"/>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2" name="Google Shape;842;p22"/>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843" name="Google Shape;843;p22"/>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4" name="Google Shape;844;p22"/>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5" name="Google Shape;845;p22"/>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6" name="Google Shape;846;p22"/>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7" name="Google Shape;847;p22"/>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8" name="Google Shape;848;p22"/>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49" name="Google Shape;849;p22"/>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0" name="Google Shape;850;p22"/>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1" name="Google Shape;851;p22"/>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2" name="Google Shape;852;p22"/>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3" name="Google Shape;853;p22"/>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4" name="Google Shape;854;p22"/>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5" name="Google Shape;855;p22"/>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6" name="Google Shape;856;p22"/>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7" name="Google Shape;857;p22"/>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8" name="Google Shape;858;p22"/>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59" name="Google Shape;859;p22"/>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60" name="Google Shape;860;p22"/>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61" name="Google Shape;861;p22"/>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62" name="Google Shape;862;p22"/>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63" name="Google Shape;863;p22"/>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64" name="Google Shape;864;p22"/>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865" name="Google Shape;865;p22"/>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866" name="Google Shape;866;p22"/>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67" name="Google Shape;867;p22"/>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68" name="Google Shape;868;p22"/>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69" name="Google Shape;869;p22"/>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0" name="Google Shape;870;p22"/>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1" name="Google Shape;871;p22"/>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2" name="Google Shape;872;p22"/>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3" name="Google Shape;873;p22"/>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4" name="Google Shape;874;p22"/>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5" name="Google Shape;875;p22"/>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6" name="Google Shape;876;p22"/>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7" name="Google Shape;877;p22"/>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878" name="Google Shape;878;p22"/>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879" name="Google Shape;879;p22"/>
          <p:cNvSpPr txBox="1"/>
          <p:nvPr>
            <p:ph type="title"/>
          </p:nvPr>
        </p:nvSpPr>
        <p:spPr>
          <a:xfrm>
            <a:off x="1858500" y="2317500"/>
            <a:ext cx="16446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0" name="Google Shape;880;p22"/>
          <p:cNvSpPr txBox="1"/>
          <p:nvPr>
            <p:ph idx="1" type="subTitle"/>
          </p:nvPr>
        </p:nvSpPr>
        <p:spPr>
          <a:xfrm>
            <a:off x="3542700" y="2317500"/>
            <a:ext cx="3742800" cy="52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81" name="Google Shape;881;p22"/>
          <p:cNvSpPr txBox="1"/>
          <p:nvPr>
            <p:ph idx="2" type="title"/>
          </p:nvPr>
        </p:nvSpPr>
        <p:spPr>
          <a:xfrm>
            <a:off x="1858500" y="1555500"/>
            <a:ext cx="16446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2" name="Google Shape;882;p22"/>
          <p:cNvSpPr txBox="1"/>
          <p:nvPr>
            <p:ph idx="3" type="subTitle"/>
          </p:nvPr>
        </p:nvSpPr>
        <p:spPr>
          <a:xfrm>
            <a:off x="3542700" y="1555500"/>
            <a:ext cx="3742800" cy="52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83" name="Google Shape;883;p22"/>
          <p:cNvSpPr txBox="1"/>
          <p:nvPr>
            <p:ph idx="4" type="title"/>
          </p:nvPr>
        </p:nvSpPr>
        <p:spPr>
          <a:xfrm>
            <a:off x="1858500" y="3079500"/>
            <a:ext cx="16446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4" name="Google Shape;884;p22"/>
          <p:cNvSpPr txBox="1"/>
          <p:nvPr>
            <p:ph idx="5" type="subTitle"/>
          </p:nvPr>
        </p:nvSpPr>
        <p:spPr>
          <a:xfrm>
            <a:off x="3542700" y="3079500"/>
            <a:ext cx="3742800" cy="52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85" name="Google Shape;885;p22"/>
          <p:cNvSpPr txBox="1"/>
          <p:nvPr>
            <p:ph idx="6" type="title"/>
          </p:nvPr>
        </p:nvSpPr>
        <p:spPr>
          <a:xfrm>
            <a:off x="1858500" y="3841500"/>
            <a:ext cx="16446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6" name="Google Shape;886;p22"/>
          <p:cNvSpPr txBox="1"/>
          <p:nvPr>
            <p:ph idx="7" type="subTitle"/>
          </p:nvPr>
        </p:nvSpPr>
        <p:spPr>
          <a:xfrm>
            <a:off x="3542700" y="3841500"/>
            <a:ext cx="3631800" cy="52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87" name="Google Shape;887;p22"/>
          <p:cNvSpPr txBox="1"/>
          <p:nvPr>
            <p:ph idx="8" type="title"/>
          </p:nvPr>
        </p:nvSpPr>
        <p:spPr>
          <a:xfrm>
            <a:off x="720000" y="539999"/>
            <a:ext cx="6494700" cy="961800"/>
          </a:xfrm>
          <a:prstGeom prst="rect">
            <a:avLst/>
          </a:prstGeom>
          <a:noFill/>
        </p:spPr>
        <p:txBody>
          <a:bodyPr anchorCtr="0" anchor="b" bIns="91425" lIns="91425" spcFirstLastPara="1" rIns="91425" wrap="square" tIns="91425">
            <a:noAutofit/>
          </a:bodyPr>
          <a:lstStyle>
            <a:lvl1pPr lvl="0" rtl="0">
              <a:lnSpc>
                <a:spcPct val="7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
    <p:bg>
      <p:bgPr>
        <a:blipFill>
          <a:blip r:embed="rId2">
            <a:alphaModFix/>
          </a:blip>
          <a:stretch>
            <a:fillRect/>
          </a:stretch>
        </a:blipFill>
      </p:bgPr>
    </p:bg>
    <p:spTree>
      <p:nvGrpSpPr>
        <p:cNvPr id="888" name="Shape 888"/>
        <p:cNvGrpSpPr/>
        <p:nvPr/>
      </p:nvGrpSpPr>
      <p:grpSpPr>
        <a:xfrm>
          <a:off x="0" y="0"/>
          <a:ext cx="0" cy="0"/>
          <a:chOff x="0" y="0"/>
          <a:chExt cx="0" cy="0"/>
        </a:xfrm>
      </p:grpSpPr>
      <p:grpSp>
        <p:nvGrpSpPr>
          <p:cNvPr id="889" name="Google Shape;889;p23"/>
          <p:cNvGrpSpPr/>
          <p:nvPr/>
        </p:nvGrpSpPr>
        <p:grpSpPr>
          <a:xfrm>
            <a:off x="235055" y="293915"/>
            <a:ext cx="8673890" cy="4555670"/>
            <a:chOff x="-7492675" y="642850"/>
            <a:chExt cx="7300025" cy="3775000"/>
          </a:xfrm>
        </p:grpSpPr>
        <p:sp>
          <p:nvSpPr>
            <p:cNvPr id="890" name="Google Shape;890;p23"/>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1" name="Google Shape;891;p23"/>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892" name="Google Shape;892;p23"/>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3" name="Google Shape;893;p23"/>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4" name="Google Shape;894;p23"/>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5" name="Google Shape;895;p23"/>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6" name="Google Shape;896;p23"/>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7" name="Google Shape;897;p23"/>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8" name="Google Shape;898;p23"/>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899" name="Google Shape;899;p23"/>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0" name="Google Shape;900;p23"/>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1" name="Google Shape;901;p23"/>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2" name="Google Shape;902;p23"/>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3" name="Google Shape;903;p23"/>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4" name="Google Shape;904;p23"/>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5" name="Google Shape;905;p23"/>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6" name="Google Shape;906;p23"/>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7" name="Google Shape;907;p23"/>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8" name="Google Shape;908;p23"/>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09" name="Google Shape;909;p23"/>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10" name="Google Shape;910;p23"/>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11" name="Google Shape;911;p23"/>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12" name="Google Shape;912;p23"/>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13" name="Google Shape;913;p23"/>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914" name="Google Shape;914;p23"/>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915" name="Google Shape;915;p23"/>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16" name="Google Shape;916;p23"/>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17" name="Google Shape;917;p23"/>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18" name="Google Shape;918;p23"/>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19" name="Google Shape;919;p23"/>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0" name="Google Shape;920;p23"/>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1" name="Google Shape;921;p23"/>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2" name="Google Shape;922;p23"/>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3" name="Google Shape;923;p23"/>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4" name="Google Shape;924;p23"/>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5" name="Google Shape;925;p23"/>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6" name="Google Shape;926;p23"/>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27" name="Google Shape;927;p23"/>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928" name="Google Shape;928;p23"/>
          <p:cNvSpPr txBox="1"/>
          <p:nvPr>
            <p:ph type="title"/>
          </p:nvPr>
        </p:nvSpPr>
        <p:spPr>
          <a:xfrm>
            <a:off x="719175" y="1857750"/>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9" name="Google Shape;929;p23"/>
          <p:cNvSpPr txBox="1"/>
          <p:nvPr>
            <p:ph idx="1" type="subTitle"/>
          </p:nvPr>
        </p:nvSpPr>
        <p:spPr>
          <a:xfrm>
            <a:off x="719175" y="2309250"/>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0" name="Google Shape;930;p23"/>
          <p:cNvSpPr txBox="1"/>
          <p:nvPr>
            <p:ph idx="2" type="title"/>
          </p:nvPr>
        </p:nvSpPr>
        <p:spPr>
          <a:xfrm>
            <a:off x="3338550" y="1857750"/>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1" name="Google Shape;931;p23"/>
          <p:cNvSpPr txBox="1"/>
          <p:nvPr>
            <p:ph idx="3" type="subTitle"/>
          </p:nvPr>
        </p:nvSpPr>
        <p:spPr>
          <a:xfrm>
            <a:off x="3338550" y="2309250"/>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2" name="Google Shape;932;p23"/>
          <p:cNvSpPr txBox="1"/>
          <p:nvPr>
            <p:ph idx="4" type="title"/>
          </p:nvPr>
        </p:nvSpPr>
        <p:spPr>
          <a:xfrm>
            <a:off x="5957100" y="1857750"/>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3" name="Google Shape;933;p23"/>
          <p:cNvSpPr txBox="1"/>
          <p:nvPr>
            <p:ph idx="5" type="subTitle"/>
          </p:nvPr>
        </p:nvSpPr>
        <p:spPr>
          <a:xfrm>
            <a:off x="5957925" y="2309250"/>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4" name="Google Shape;934;p23"/>
          <p:cNvSpPr txBox="1"/>
          <p:nvPr>
            <p:ph idx="6" type="title"/>
          </p:nvPr>
        </p:nvSpPr>
        <p:spPr>
          <a:xfrm>
            <a:off x="720000" y="539999"/>
            <a:ext cx="6494700" cy="961800"/>
          </a:xfrm>
          <a:prstGeom prst="rect">
            <a:avLst/>
          </a:prstGeom>
          <a:noFill/>
        </p:spPr>
        <p:txBody>
          <a:bodyPr anchorCtr="0" anchor="b" bIns="91425" lIns="91425" spcFirstLastPara="1" rIns="91425" wrap="square" tIns="91425">
            <a:noAutofit/>
          </a:bodyPr>
          <a:lstStyle>
            <a:lvl1pPr lvl="0" rtl="0">
              <a:lnSpc>
                <a:spcPct val="7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5" name="Google Shape;935;p23"/>
          <p:cNvSpPr txBox="1"/>
          <p:nvPr>
            <p:ph idx="7" type="title"/>
          </p:nvPr>
        </p:nvSpPr>
        <p:spPr>
          <a:xfrm>
            <a:off x="719175" y="322982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6" name="Google Shape;936;p23"/>
          <p:cNvSpPr txBox="1"/>
          <p:nvPr>
            <p:ph idx="8" type="subTitle"/>
          </p:nvPr>
        </p:nvSpPr>
        <p:spPr>
          <a:xfrm>
            <a:off x="719175" y="3681325"/>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7" name="Google Shape;937;p23"/>
          <p:cNvSpPr txBox="1"/>
          <p:nvPr>
            <p:ph idx="9" type="title"/>
          </p:nvPr>
        </p:nvSpPr>
        <p:spPr>
          <a:xfrm>
            <a:off x="3338550" y="322982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8" name="Google Shape;938;p23"/>
          <p:cNvSpPr txBox="1"/>
          <p:nvPr>
            <p:ph idx="13" type="subTitle"/>
          </p:nvPr>
        </p:nvSpPr>
        <p:spPr>
          <a:xfrm>
            <a:off x="3338550" y="3681325"/>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9" name="Google Shape;939;p23"/>
          <p:cNvSpPr txBox="1"/>
          <p:nvPr>
            <p:ph idx="14" type="title"/>
          </p:nvPr>
        </p:nvSpPr>
        <p:spPr>
          <a:xfrm>
            <a:off x="5957925" y="3229825"/>
            <a:ext cx="24669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0" name="Google Shape;940;p23"/>
          <p:cNvSpPr txBox="1"/>
          <p:nvPr>
            <p:ph idx="15" type="subTitle"/>
          </p:nvPr>
        </p:nvSpPr>
        <p:spPr>
          <a:xfrm>
            <a:off x="5957925" y="3681325"/>
            <a:ext cx="2466900" cy="64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Barlow"/>
                <a:ea typeface="Barlow"/>
                <a:cs typeface="Barlow"/>
                <a:sym typeface="Barlow"/>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5">
    <p:bg>
      <p:bgPr>
        <a:blipFill>
          <a:blip r:embed="rId2">
            <a:alphaModFix/>
          </a:blip>
          <a:stretch>
            <a:fillRect/>
          </a:stretch>
        </a:blipFill>
      </p:bgPr>
    </p:bg>
    <p:spTree>
      <p:nvGrpSpPr>
        <p:cNvPr id="941" name="Shape 941"/>
        <p:cNvGrpSpPr/>
        <p:nvPr/>
      </p:nvGrpSpPr>
      <p:grpSpPr>
        <a:xfrm>
          <a:off x="0" y="0"/>
          <a:ext cx="0" cy="0"/>
          <a:chOff x="0" y="0"/>
          <a:chExt cx="0" cy="0"/>
        </a:xfrm>
      </p:grpSpPr>
      <p:grpSp>
        <p:nvGrpSpPr>
          <p:cNvPr id="942" name="Google Shape;942;p24"/>
          <p:cNvGrpSpPr/>
          <p:nvPr/>
        </p:nvGrpSpPr>
        <p:grpSpPr>
          <a:xfrm>
            <a:off x="235055" y="293915"/>
            <a:ext cx="8673890" cy="4555670"/>
            <a:chOff x="-7492675" y="642850"/>
            <a:chExt cx="7300025" cy="3775000"/>
          </a:xfrm>
        </p:grpSpPr>
        <p:sp>
          <p:nvSpPr>
            <p:cNvPr id="943" name="Google Shape;943;p24"/>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4" name="Google Shape;944;p24"/>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945" name="Google Shape;945;p24"/>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46" name="Google Shape;946;p24"/>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47" name="Google Shape;947;p24"/>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48" name="Google Shape;948;p24"/>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49" name="Google Shape;949;p24"/>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0" name="Google Shape;950;p24"/>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1" name="Google Shape;951;p24"/>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2" name="Google Shape;952;p24"/>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3" name="Google Shape;953;p24"/>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4" name="Google Shape;954;p24"/>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5" name="Google Shape;955;p24"/>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6" name="Google Shape;956;p24"/>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7" name="Google Shape;957;p24"/>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8" name="Google Shape;958;p24"/>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59" name="Google Shape;959;p24"/>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0" name="Google Shape;960;p24"/>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1" name="Google Shape;961;p24"/>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2" name="Google Shape;962;p24"/>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3" name="Google Shape;963;p24"/>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4" name="Google Shape;964;p24"/>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5" name="Google Shape;965;p24"/>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66" name="Google Shape;966;p24"/>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967" name="Google Shape;967;p24"/>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968" name="Google Shape;968;p24"/>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69" name="Google Shape;969;p24"/>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0" name="Google Shape;970;p24"/>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1" name="Google Shape;971;p24"/>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2" name="Google Shape;972;p24"/>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3" name="Google Shape;973;p24"/>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4" name="Google Shape;974;p24"/>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5" name="Google Shape;975;p24"/>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6" name="Google Shape;976;p24"/>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7" name="Google Shape;977;p24"/>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8" name="Google Shape;978;p24"/>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79" name="Google Shape;979;p24"/>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980" name="Google Shape;980;p24"/>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981" name="Google Shape;981;p24"/>
          <p:cNvSpPr txBox="1"/>
          <p:nvPr>
            <p:ph type="title"/>
          </p:nvPr>
        </p:nvSpPr>
        <p:spPr>
          <a:xfrm>
            <a:off x="1884850" y="3045000"/>
            <a:ext cx="53742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82" name="Google Shape;982;p24"/>
          <p:cNvSpPr txBox="1"/>
          <p:nvPr>
            <p:ph idx="1" type="subTitle"/>
          </p:nvPr>
        </p:nvSpPr>
        <p:spPr>
          <a:xfrm>
            <a:off x="1226400" y="1566600"/>
            <a:ext cx="6691200" cy="147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bg>
      <p:bgPr>
        <a:blipFill>
          <a:blip r:embed="rId2">
            <a:alphaModFix/>
          </a:blip>
          <a:stretch>
            <a:fillRect/>
          </a:stretch>
        </a:blipFill>
      </p:bgPr>
    </p:bg>
    <p:spTree>
      <p:nvGrpSpPr>
        <p:cNvPr id="983" name="Shape 983"/>
        <p:cNvGrpSpPr/>
        <p:nvPr/>
      </p:nvGrpSpPr>
      <p:grpSpPr>
        <a:xfrm>
          <a:off x="0" y="0"/>
          <a:ext cx="0" cy="0"/>
          <a:chOff x="0" y="0"/>
          <a:chExt cx="0" cy="0"/>
        </a:xfrm>
      </p:grpSpPr>
      <p:grpSp>
        <p:nvGrpSpPr>
          <p:cNvPr id="984" name="Google Shape;984;p25"/>
          <p:cNvGrpSpPr/>
          <p:nvPr/>
        </p:nvGrpSpPr>
        <p:grpSpPr>
          <a:xfrm>
            <a:off x="235055" y="293915"/>
            <a:ext cx="8673890" cy="4555670"/>
            <a:chOff x="-7492675" y="642850"/>
            <a:chExt cx="7300025" cy="3775000"/>
          </a:xfrm>
        </p:grpSpPr>
        <p:sp>
          <p:nvSpPr>
            <p:cNvPr id="985" name="Google Shape;985;p25"/>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6" name="Google Shape;986;p25"/>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987" name="Google Shape;987;p25"/>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88" name="Google Shape;988;p25"/>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89" name="Google Shape;989;p25"/>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0" name="Google Shape;990;p25"/>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1" name="Google Shape;991;p25"/>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2" name="Google Shape;992;p25"/>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3" name="Google Shape;993;p25"/>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4" name="Google Shape;994;p25"/>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5" name="Google Shape;995;p25"/>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6" name="Google Shape;996;p25"/>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7" name="Google Shape;997;p25"/>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8" name="Google Shape;998;p25"/>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9" name="Google Shape;999;p25"/>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0" name="Google Shape;1000;p25"/>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1" name="Google Shape;1001;p25"/>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2" name="Google Shape;1002;p25"/>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3" name="Google Shape;1003;p25"/>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4" name="Google Shape;1004;p25"/>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5" name="Google Shape;1005;p25"/>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6" name="Google Shape;1006;p25"/>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7" name="Google Shape;1007;p25"/>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8" name="Google Shape;1008;p25"/>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009" name="Google Shape;1009;p25"/>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010" name="Google Shape;1010;p25"/>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1" name="Google Shape;1011;p25"/>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2" name="Google Shape;1012;p25"/>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3" name="Google Shape;1013;p25"/>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4" name="Google Shape;1014;p25"/>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5" name="Google Shape;1015;p25"/>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6" name="Google Shape;1016;p25"/>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7" name="Google Shape;1017;p25"/>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8" name="Google Shape;1018;p25"/>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19" name="Google Shape;1019;p25"/>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20" name="Google Shape;1020;p25"/>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21" name="Google Shape;1021;p25"/>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22" name="Google Shape;1022;p25"/>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023" name="Google Shape;1023;p25"/>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bg>
      <p:bgPr>
        <a:blipFill>
          <a:blip r:embed="rId2">
            <a:alphaModFix/>
          </a:blip>
          <a:stretch>
            <a:fillRect/>
          </a:stretch>
        </a:blipFill>
      </p:bgPr>
    </p:bg>
    <p:spTree>
      <p:nvGrpSpPr>
        <p:cNvPr id="1024" name="Shape 1024"/>
        <p:cNvGrpSpPr/>
        <p:nvPr/>
      </p:nvGrpSpPr>
      <p:grpSpPr>
        <a:xfrm>
          <a:off x="0" y="0"/>
          <a:ext cx="0" cy="0"/>
          <a:chOff x="0" y="0"/>
          <a:chExt cx="0" cy="0"/>
        </a:xfrm>
      </p:grpSpPr>
      <p:grpSp>
        <p:nvGrpSpPr>
          <p:cNvPr id="1025" name="Google Shape;1025;p26"/>
          <p:cNvGrpSpPr/>
          <p:nvPr/>
        </p:nvGrpSpPr>
        <p:grpSpPr>
          <a:xfrm>
            <a:off x="235055" y="293915"/>
            <a:ext cx="8673890" cy="4555670"/>
            <a:chOff x="-7492675" y="642850"/>
            <a:chExt cx="7300025" cy="3775000"/>
          </a:xfrm>
        </p:grpSpPr>
        <p:sp>
          <p:nvSpPr>
            <p:cNvPr id="1026" name="Google Shape;1026;p26"/>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7" name="Google Shape;1027;p26"/>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028" name="Google Shape;1028;p26"/>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29" name="Google Shape;1029;p26"/>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0" name="Google Shape;1030;p26"/>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1" name="Google Shape;1031;p26"/>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2" name="Google Shape;1032;p26"/>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3" name="Google Shape;1033;p26"/>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4" name="Google Shape;1034;p26"/>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5" name="Google Shape;1035;p26"/>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6" name="Google Shape;1036;p26"/>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7" name="Google Shape;1037;p26"/>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8" name="Google Shape;1038;p26"/>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9" name="Google Shape;1039;p26"/>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0" name="Google Shape;1040;p26"/>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1" name="Google Shape;1041;p26"/>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2" name="Google Shape;1042;p26"/>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3" name="Google Shape;1043;p26"/>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4" name="Google Shape;1044;p26"/>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5" name="Google Shape;1045;p26"/>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6" name="Google Shape;1046;p26"/>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7" name="Google Shape;1047;p26"/>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8" name="Google Shape;1048;p26"/>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9" name="Google Shape;1049;p26"/>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050" name="Google Shape;1050;p26"/>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051" name="Google Shape;1051;p26"/>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2" name="Google Shape;1052;p26"/>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3" name="Google Shape;1053;p26"/>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4" name="Google Shape;1054;p26"/>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5" name="Google Shape;1055;p26"/>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6" name="Google Shape;1056;p26"/>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7" name="Google Shape;1057;p26"/>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8" name="Google Shape;1058;p26"/>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59" name="Google Shape;1059;p26"/>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60" name="Google Shape;1060;p26"/>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61" name="Google Shape;1061;p26"/>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62" name="Google Shape;1062;p26"/>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63" name="Google Shape;1063;p26"/>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064" name="Google Shape;1064;p26"/>
          <p:cNvSpPr/>
          <p:nvPr/>
        </p:nvSpPr>
        <p:spPr>
          <a:xfrm>
            <a:off x="656250" y="1190825"/>
            <a:ext cx="7831500" cy="3295200"/>
          </a:xfrm>
          <a:prstGeom prst="roundRect">
            <a:avLst>
              <a:gd fmla="val 9017"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1065" name="Google Shape;1065;p26"/>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blipFill>
          <a:blip r:embed="rId2">
            <a:alphaModFix/>
          </a:blip>
          <a:stretch>
            <a:fillRect/>
          </a:stretch>
        </a:blipFill>
      </p:bgPr>
    </p:bg>
    <p:spTree>
      <p:nvGrpSpPr>
        <p:cNvPr id="1066" name="Shape 1066"/>
        <p:cNvGrpSpPr/>
        <p:nvPr/>
      </p:nvGrpSpPr>
      <p:grpSpPr>
        <a:xfrm>
          <a:off x="0" y="0"/>
          <a:ext cx="0" cy="0"/>
          <a:chOff x="0" y="0"/>
          <a:chExt cx="0" cy="0"/>
        </a:xfrm>
      </p:grpSpPr>
      <p:grpSp>
        <p:nvGrpSpPr>
          <p:cNvPr id="1067" name="Google Shape;1067;p27"/>
          <p:cNvGrpSpPr/>
          <p:nvPr/>
        </p:nvGrpSpPr>
        <p:grpSpPr>
          <a:xfrm>
            <a:off x="235055" y="293915"/>
            <a:ext cx="8673890" cy="4555670"/>
            <a:chOff x="-7492675" y="642850"/>
            <a:chExt cx="7300025" cy="3775000"/>
          </a:xfrm>
        </p:grpSpPr>
        <p:sp>
          <p:nvSpPr>
            <p:cNvPr id="1068" name="Google Shape;1068;p27"/>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9" name="Google Shape;1069;p27"/>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070" name="Google Shape;1070;p27"/>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1" name="Google Shape;1071;p27"/>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2" name="Google Shape;1072;p27"/>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3" name="Google Shape;1073;p27"/>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4" name="Google Shape;1074;p27"/>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5" name="Google Shape;1075;p27"/>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6" name="Google Shape;1076;p27"/>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7" name="Google Shape;1077;p27"/>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8" name="Google Shape;1078;p27"/>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9" name="Google Shape;1079;p27"/>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0" name="Google Shape;1080;p27"/>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1" name="Google Shape;1081;p27"/>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2" name="Google Shape;1082;p27"/>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3" name="Google Shape;1083;p27"/>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4" name="Google Shape;1084;p27"/>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5" name="Google Shape;1085;p27"/>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6" name="Google Shape;1086;p27"/>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7" name="Google Shape;1087;p27"/>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8" name="Google Shape;1088;p27"/>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9" name="Google Shape;1089;p27"/>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90" name="Google Shape;1090;p27"/>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91" name="Google Shape;1091;p27"/>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092" name="Google Shape;1092;p27"/>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093" name="Google Shape;1093;p27"/>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4" name="Google Shape;1094;p27"/>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5" name="Google Shape;1095;p27"/>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6" name="Google Shape;1096;p27"/>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7" name="Google Shape;1097;p27"/>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8" name="Google Shape;1098;p27"/>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099" name="Google Shape;1099;p27"/>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0" name="Google Shape;1100;p27"/>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1" name="Google Shape;1101;p27"/>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2" name="Google Shape;1102;p27"/>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3" name="Google Shape;1103;p27"/>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4" name="Google Shape;1104;p27"/>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05" name="Google Shape;1105;p27"/>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106" name="Google Shape;1106;p27"/>
          <p:cNvSpPr txBox="1"/>
          <p:nvPr>
            <p:ph hasCustomPrompt="1" type="title"/>
          </p:nvPr>
        </p:nvSpPr>
        <p:spPr>
          <a:xfrm>
            <a:off x="2514600" y="2245104"/>
            <a:ext cx="4114800" cy="40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solidFill>
                  <a:schemeClr val="accent6"/>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07" name="Google Shape;1107;p27"/>
          <p:cNvSpPr txBox="1"/>
          <p:nvPr>
            <p:ph idx="1" type="subTitle"/>
          </p:nvPr>
        </p:nvSpPr>
        <p:spPr>
          <a:xfrm>
            <a:off x="2514600" y="2683608"/>
            <a:ext cx="41148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Barlow"/>
                <a:ea typeface="Barlow"/>
                <a:cs typeface="Barlow"/>
                <a:sym typeface="Barlow"/>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08" name="Google Shape;1108;p27"/>
          <p:cNvSpPr txBox="1"/>
          <p:nvPr>
            <p:ph hasCustomPrompt="1" idx="2" type="title"/>
          </p:nvPr>
        </p:nvSpPr>
        <p:spPr>
          <a:xfrm>
            <a:off x="2514600" y="3465072"/>
            <a:ext cx="4114800" cy="40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solidFill>
                  <a:schemeClr val="accent6"/>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09" name="Google Shape;1109;p27"/>
          <p:cNvSpPr txBox="1"/>
          <p:nvPr>
            <p:ph idx="3" type="subTitle"/>
          </p:nvPr>
        </p:nvSpPr>
        <p:spPr>
          <a:xfrm>
            <a:off x="2514600" y="3900844"/>
            <a:ext cx="41148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Barlow"/>
                <a:ea typeface="Barlow"/>
                <a:cs typeface="Barlow"/>
                <a:sym typeface="Barlow"/>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10" name="Google Shape;1110;p27"/>
          <p:cNvSpPr txBox="1"/>
          <p:nvPr>
            <p:ph hasCustomPrompt="1" idx="4" type="title"/>
          </p:nvPr>
        </p:nvSpPr>
        <p:spPr>
          <a:xfrm>
            <a:off x="2514600" y="1024514"/>
            <a:ext cx="4114800" cy="40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solidFill>
                  <a:schemeClr val="accent6"/>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11" name="Google Shape;1111;p27"/>
          <p:cNvSpPr txBox="1"/>
          <p:nvPr>
            <p:ph idx="5" type="subTitle"/>
          </p:nvPr>
        </p:nvSpPr>
        <p:spPr>
          <a:xfrm>
            <a:off x="2514600" y="1460298"/>
            <a:ext cx="41148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rgbClr val="000000"/>
                </a:solidFill>
                <a:latin typeface="Barlow"/>
                <a:ea typeface="Barlow"/>
                <a:cs typeface="Barlow"/>
                <a:sym typeface="Barlow"/>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12" name="Google Shape;1112;p27"/>
          <p:cNvSpPr/>
          <p:nvPr/>
        </p:nvSpPr>
        <p:spPr>
          <a:xfrm rot="5126559">
            <a:off x="8442498" y="1039610"/>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7"/>
          <p:cNvSpPr/>
          <p:nvPr/>
        </p:nvSpPr>
        <p:spPr>
          <a:xfrm rot="5126559">
            <a:off x="356648" y="2760822"/>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blipFill>
          <a:blip r:embed="rId2">
            <a:alphaModFix/>
          </a:blip>
          <a:stretch>
            <a:fillRect/>
          </a:stretch>
        </a:blipFill>
      </p:bgPr>
    </p:bg>
    <p:spTree>
      <p:nvGrpSpPr>
        <p:cNvPr id="1114" name="Shape 1114"/>
        <p:cNvGrpSpPr/>
        <p:nvPr/>
      </p:nvGrpSpPr>
      <p:grpSpPr>
        <a:xfrm>
          <a:off x="0" y="0"/>
          <a:ext cx="0" cy="0"/>
          <a:chOff x="0" y="0"/>
          <a:chExt cx="0" cy="0"/>
        </a:xfrm>
      </p:grpSpPr>
      <p:grpSp>
        <p:nvGrpSpPr>
          <p:cNvPr id="1115" name="Google Shape;1115;p28"/>
          <p:cNvGrpSpPr/>
          <p:nvPr/>
        </p:nvGrpSpPr>
        <p:grpSpPr>
          <a:xfrm>
            <a:off x="235055" y="293915"/>
            <a:ext cx="8673890" cy="4555670"/>
            <a:chOff x="-7492675" y="642850"/>
            <a:chExt cx="7300025" cy="3775000"/>
          </a:xfrm>
        </p:grpSpPr>
        <p:sp>
          <p:nvSpPr>
            <p:cNvPr id="1116" name="Google Shape;1116;p28"/>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7" name="Google Shape;1117;p28"/>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118" name="Google Shape;1118;p28"/>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19" name="Google Shape;1119;p28"/>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0" name="Google Shape;1120;p28"/>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1" name="Google Shape;1121;p28"/>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2" name="Google Shape;1122;p28"/>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3" name="Google Shape;1123;p28"/>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4" name="Google Shape;1124;p28"/>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5" name="Google Shape;1125;p28"/>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6" name="Google Shape;1126;p28"/>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7" name="Google Shape;1127;p28"/>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8" name="Google Shape;1128;p28"/>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9" name="Google Shape;1129;p28"/>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0" name="Google Shape;1130;p28"/>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1" name="Google Shape;1131;p28"/>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2" name="Google Shape;1132;p28"/>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3" name="Google Shape;1133;p28"/>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4" name="Google Shape;1134;p28"/>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5" name="Google Shape;1135;p28"/>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6" name="Google Shape;1136;p28"/>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7" name="Google Shape;1137;p28"/>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8" name="Google Shape;1138;p28"/>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9" name="Google Shape;1139;p28"/>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140" name="Google Shape;1140;p28"/>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141" name="Google Shape;1141;p28"/>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2" name="Google Shape;1142;p28"/>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3" name="Google Shape;1143;p28"/>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4" name="Google Shape;1144;p28"/>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5" name="Google Shape;1145;p28"/>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6" name="Google Shape;1146;p28"/>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7" name="Google Shape;1147;p28"/>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8" name="Google Shape;1148;p28"/>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49" name="Google Shape;1149;p28"/>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50" name="Google Shape;1150;p28"/>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51" name="Google Shape;1151;p28"/>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52" name="Google Shape;1152;p28"/>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53" name="Google Shape;1153;p28"/>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154" name="Google Shape;1154;p28"/>
          <p:cNvSpPr/>
          <p:nvPr/>
        </p:nvSpPr>
        <p:spPr>
          <a:xfrm>
            <a:off x="720000" y="1338100"/>
            <a:ext cx="7704000" cy="2901900"/>
          </a:xfrm>
          <a:prstGeom prst="roundRect">
            <a:avLst>
              <a:gd fmla="val 9017"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1155" name="Google Shape;1155;p28"/>
          <p:cNvSpPr/>
          <p:nvPr/>
        </p:nvSpPr>
        <p:spPr>
          <a:xfrm rot="5126559">
            <a:off x="8442498" y="1039610"/>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rot="5126559">
            <a:off x="356648" y="2760822"/>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58" name="Google Shape;1158;p28"/>
          <p:cNvSpPr txBox="1"/>
          <p:nvPr>
            <p:ph idx="2" type="title"/>
          </p:nvPr>
        </p:nvSpPr>
        <p:spPr>
          <a:xfrm>
            <a:off x="947572" y="2632585"/>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59" name="Google Shape;1159;p28"/>
          <p:cNvSpPr txBox="1"/>
          <p:nvPr>
            <p:ph idx="1" type="subTitle"/>
          </p:nvPr>
        </p:nvSpPr>
        <p:spPr>
          <a:xfrm>
            <a:off x="947572" y="3102960"/>
            <a:ext cx="2175300" cy="86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0" name="Google Shape;1160;p28"/>
          <p:cNvSpPr txBox="1"/>
          <p:nvPr>
            <p:ph idx="3" type="title"/>
          </p:nvPr>
        </p:nvSpPr>
        <p:spPr>
          <a:xfrm>
            <a:off x="3484350" y="2632585"/>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61" name="Google Shape;1161;p28"/>
          <p:cNvSpPr txBox="1"/>
          <p:nvPr>
            <p:ph idx="4" type="subTitle"/>
          </p:nvPr>
        </p:nvSpPr>
        <p:spPr>
          <a:xfrm>
            <a:off x="3484350" y="3102960"/>
            <a:ext cx="2175300" cy="86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2" name="Google Shape;1162;p28"/>
          <p:cNvSpPr txBox="1"/>
          <p:nvPr>
            <p:ph idx="5" type="title"/>
          </p:nvPr>
        </p:nvSpPr>
        <p:spPr>
          <a:xfrm>
            <a:off x="6021128" y="2632585"/>
            <a:ext cx="2175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63" name="Google Shape;1163;p28"/>
          <p:cNvSpPr txBox="1"/>
          <p:nvPr>
            <p:ph idx="6" type="subTitle"/>
          </p:nvPr>
        </p:nvSpPr>
        <p:spPr>
          <a:xfrm>
            <a:off x="6021128" y="3102960"/>
            <a:ext cx="2175300" cy="86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4" name="Google Shape;1164;p28"/>
          <p:cNvSpPr txBox="1"/>
          <p:nvPr>
            <p:ph hasCustomPrompt="1" idx="7" type="title"/>
          </p:nvPr>
        </p:nvSpPr>
        <p:spPr>
          <a:xfrm>
            <a:off x="947722" y="1654025"/>
            <a:ext cx="1104300" cy="572700"/>
          </a:xfrm>
          <a:prstGeom prst="rect">
            <a:avLst/>
          </a:prstGeom>
          <a:effectLst>
            <a:outerShdw rotWithShape="0" algn="bl" dir="3420000" dist="38100">
              <a:schemeClr val="dk1"/>
            </a:outerShdw>
          </a:effectLst>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165" name="Google Shape;1165;p28"/>
          <p:cNvSpPr txBox="1"/>
          <p:nvPr>
            <p:ph hasCustomPrompt="1" idx="8" type="title"/>
          </p:nvPr>
        </p:nvSpPr>
        <p:spPr>
          <a:xfrm>
            <a:off x="3484350" y="1654025"/>
            <a:ext cx="1104300" cy="572700"/>
          </a:xfrm>
          <a:prstGeom prst="rect">
            <a:avLst/>
          </a:prstGeom>
          <a:effectLst>
            <a:outerShdw rotWithShape="0" algn="bl" dir="3420000" dist="38100">
              <a:schemeClr val="dk1"/>
            </a:outerShdw>
          </a:effectLst>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166" name="Google Shape;1166;p28"/>
          <p:cNvSpPr txBox="1"/>
          <p:nvPr>
            <p:ph hasCustomPrompt="1" idx="9" type="title"/>
          </p:nvPr>
        </p:nvSpPr>
        <p:spPr>
          <a:xfrm>
            <a:off x="6021128" y="1654025"/>
            <a:ext cx="1104300" cy="572700"/>
          </a:xfrm>
          <a:prstGeom prst="rect">
            <a:avLst/>
          </a:prstGeom>
          <a:effectLst>
            <a:outerShdw rotWithShape="0" algn="bl" dir="3420000" dist="38100">
              <a:schemeClr val="dk1"/>
            </a:outerShdw>
          </a:effectLst>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blipFill>
          <a:blip r:embed="rId2">
            <a:alphaModFix/>
          </a:blip>
          <a:stretch>
            <a:fillRect/>
          </a:stretch>
        </a:blipFill>
      </p:bgPr>
    </p:bg>
    <p:spTree>
      <p:nvGrpSpPr>
        <p:cNvPr id="1167" name="Shape 1167"/>
        <p:cNvGrpSpPr/>
        <p:nvPr/>
      </p:nvGrpSpPr>
      <p:grpSpPr>
        <a:xfrm>
          <a:off x="0" y="0"/>
          <a:ext cx="0" cy="0"/>
          <a:chOff x="0" y="0"/>
          <a:chExt cx="0" cy="0"/>
        </a:xfrm>
      </p:grpSpPr>
      <p:grpSp>
        <p:nvGrpSpPr>
          <p:cNvPr id="1168" name="Google Shape;1168;p29"/>
          <p:cNvGrpSpPr/>
          <p:nvPr/>
        </p:nvGrpSpPr>
        <p:grpSpPr>
          <a:xfrm>
            <a:off x="235055" y="293915"/>
            <a:ext cx="8673890" cy="4555670"/>
            <a:chOff x="-7492675" y="642850"/>
            <a:chExt cx="7300025" cy="3775000"/>
          </a:xfrm>
        </p:grpSpPr>
        <p:sp>
          <p:nvSpPr>
            <p:cNvPr id="1169" name="Google Shape;1169;p29"/>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0" name="Google Shape;1170;p29"/>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171" name="Google Shape;1171;p29"/>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2" name="Google Shape;1172;p29"/>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3" name="Google Shape;1173;p29"/>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4" name="Google Shape;1174;p29"/>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5" name="Google Shape;1175;p29"/>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6" name="Google Shape;1176;p29"/>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7" name="Google Shape;1177;p29"/>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8" name="Google Shape;1178;p29"/>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9" name="Google Shape;1179;p29"/>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0" name="Google Shape;1180;p29"/>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1" name="Google Shape;1181;p29"/>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2" name="Google Shape;1182;p29"/>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3" name="Google Shape;1183;p29"/>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4" name="Google Shape;1184;p29"/>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5" name="Google Shape;1185;p29"/>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6" name="Google Shape;1186;p29"/>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7" name="Google Shape;1187;p29"/>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8" name="Google Shape;1188;p29"/>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9" name="Google Shape;1189;p29"/>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90" name="Google Shape;1190;p29"/>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91" name="Google Shape;1191;p29"/>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92" name="Google Shape;1192;p29"/>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193" name="Google Shape;1193;p29"/>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194" name="Google Shape;1194;p29"/>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95" name="Google Shape;1195;p29"/>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96" name="Google Shape;1196;p29"/>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97" name="Google Shape;1197;p29"/>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98" name="Google Shape;1198;p29"/>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199" name="Google Shape;1199;p29"/>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0" name="Google Shape;1200;p29"/>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1" name="Google Shape;1201;p29"/>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2" name="Google Shape;1202;p29"/>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3" name="Google Shape;1203;p29"/>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4" name="Google Shape;1204;p29"/>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5" name="Google Shape;1205;p29"/>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06" name="Google Shape;1206;p29"/>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207" name="Google Shape;1207;p29"/>
          <p:cNvSpPr/>
          <p:nvPr/>
        </p:nvSpPr>
        <p:spPr>
          <a:xfrm>
            <a:off x="1371300" y="540000"/>
            <a:ext cx="6401400" cy="3957000"/>
          </a:xfrm>
          <a:prstGeom prst="roundRect">
            <a:avLst>
              <a:gd fmla="val 14826"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1208" name="Google Shape;1208;p29"/>
          <p:cNvSpPr txBox="1"/>
          <p:nvPr>
            <p:ph type="ctrTitle"/>
          </p:nvPr>
        </p:nvSpPr>
        <p:spPr>
          <a:xfrm>
            <a:off x="1952175" y="768600"/>
            <a:ext cx="5239500" cy="997800"/>
          </a:xfrm>
          <a:prstGeom prst="rect">
            <a:avLst/>
          </a:prstGeom>
          <a:effectLst>
            <a:outerShdw rotWithShape="0" algn="bl" dir="5400000" dist="1905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5200"/>
              <a:buNone/>
              <a:defRPr sz="8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09" name="Google Shape;1209;p29"/>
          <p:cNvSpPr txBox="1"/>
          <p:nvPr>
            <p:ph idx="1" type="subTitle"/>
          </p:nvPr>
        </p:nvSpPr>
        <p:spPr>
          <a:xfrm>
            <a:off x="1743900" y="1766400"/>
            <a:ext cx="5656200" cy="118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10" name="Google Shape;1210;p29"/>
          <p:cNvSpPr txBox="1"/>
          <p:nvPr/>
        </p:nvSpPr>
        <p:spPr>
          <a:xfrm>
            <a:off x="2301450" y="3686671"/>
            <a:ext cx="4541100" cy="365700"/>
          </a:xfrm>
          <a:prstGeom prst="rect">
            <a:avLst/>
          </a:prstGeom>
          <a:noFill/>
          <a:ln>
            <a:noFill/>
          </a:ln>
        </p:spPr>
        <p:txBody>
          <a:bodyPr anchorCtr="0" anchor="ctr" bIns="0" lIns="91425" spcFirstLastPara="1" rIns="0" wrap="square" tIns="0">
            <a:noAutofit/>
          </a:bodyPr>
          <a:lstStyle/>
          <a:p>
            <a:pPr indent="0" lvl="0" marL="0" rtl="0" algn="l">
              <a:lnSpc>
                <a:spcPct val="100000"/>
              </a:lnSpc>
              <a:spcBef>
                <a:spcPts val="300"/>
              </a:spcBef>
              <a:spcAft>
                <a:spcPts val="0"/>
              </a:spcAft>
              <a:buNone/>
            </a:pPr>
            <a:r>
              <a:rPr lang="en" sz="1200">
                <a:solidFill>
                  <a:schemeClr val="dk1"/>
                </a:solidFill>
                <a:latin typeface="Lato"/>
                <a:ea typeface="Lato"/>
                <a:cs typeface="Lato"/>
                <a:sym typeface="Lato"/>
              </a:rPr>
              <a:t>CREDITS: This presentation template was created by </a:t>
            </a:r>
            <a:r>
              <a:rPr b="1" lang="en" sz="1200">
                <a:solidFill>
                  <a:schemeClr val="dk1"/>
                </a:solidFill>
                <a:uFill>
                  <a:noFill/>
                </a:uFill>
                <a:latin typeface="Lato"/>
                <a:ea typeface="Lato"/>
                <a:cs typeface="Lato"/>
                <a:sym typeface="Lato"/>
                <a:hlinkClick r:id="rId3">
                  <a:extLst>
                    <a:ext uri="{A12FA001-AC4F-418D-AE19-62706E023703}">
                      <ahyp:hlinkClr val="tx"/>
                    </a:ext>
                  </a:extLst>
                </a:hlinkClick>
              </a:rPr>
              <a:t>Slidesgo</a:t>
            </a:r>
            <a:r>
              <a:rPr lang="en" sz="1200">
                <a:solidFill>
                  <a:schemeClr val="dk1"/>
                </a:solidFill>
                <a:latin typeface="Lato"/>
                <a:ea typeface="Lato"/>
                <a:cs typeface="Lato"/>
                <a:sym typeface="Lato"/>
              </a:rPr>
              <a:t>, including icons by </a:t>
            </a:r>
            <a:r>
              <a:rPr b="1" lang="en" sz="1200">
                <a:solidFill>
                  <a:schemeClr val="dk1"/>
                </a:solidFill>
                <a:uFill>
                  <a:noFill/>
                </a:uFill>
                <a:latin typeface="Lato"/>
                <a:ea typeface="Lato"/>
                <a:cs typeface="Lato"/>
                <a:sym typeface="Lato"/>
                <a:hlinkClick r:id="rId4">
                  <a:extLst>
                    <a:ext uri="{A12FA001-AC4F-418D-AE19-62706E023703}">
                      <ahyp:hlinkClr val="tx"/>
                    </a:ext>
                  </a:extLst>
                </a:hlinkClick>
              </a:rPr>
              <a:t>Flaticon</a:t>
            </a:r>
            <a:r>
              <a:rPr lang="en" sz="1200">
                <a:solidFill>
                  <a:schemeClr val="dk1"/>
                </a:solidFill>
                <a:latin typeface="Lato"/>
                <a:ea typeface="Lato"/>
                <a:cs typeface="Lato"/>
                <a:sym typeface="Lato"/>
              </a:rPr>
              <a:t>, infographics &amp; images by </a:t>
            </a:r>
            <a:r>
              <a:rPr b="1" lang="en" sz="1200">
                <a:solidFill>
                  <a:schemeClr val="dk1"/>
                </a:solidFill>
                <a:uFill>
                  <a:noFill/>
                </a:uFill>
                <a:latin typeface="Lato"/>
                <a:ea typeface="Lato"/>
                <a:cs typeface="Lato"/>
                <a:sym typeface="Lato"/>
                <a:hlinkClick r:id="rId5">
                  <a:extLst>
                    <a:ext uri="{A12FA001-AC4F-418D-AE19-62706E023703}">
                      <ahyp:hlinkClr val="tx"/>
                    </a:ext>
                  </a:extLst>
                </a:hlinkClick>
              </a:rPr>
              <a:t>Freepik</a:t>
            </a:r>
            <a:endParaRPr b="1" sz="1200">
              <a:solidFill>
                <a:schemeClr val="dk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blipFill>
          <a:blip r:embed="rId2">
            <a:alphaModFix/>
          </a:blip>
          <a:stretch>
            <a:fillRect/>
          </a:stretch>
        </a:blipFill>
      </p:bgPr>
    </p:bg>
    <p:spTree>
      <p:nvGrpSpPr>
        <p:cNvPr id="1211" name="Shape 1211"/>
        <p:cNvGrpSpPr/>
        <p:nvPr/>
      </p:nvGrpSpPr>
      <p:grpSpPr>
        <a:xfrm>
          <a:off x="0" y="0"/>
          <a:ext cx="0" cy="0"/>
          <a:chOff x="0" y="0"/>
          <a:chExt cx="0" cy="0"/>
        </a:xfrm>
      </p:grpSpPr>
      <p:grpSp>
        <p:nvGrpSpPr>
          <p:cNvPr id="1212" name="Google Shape;1212;p30"/>
          <p:cNvGrpSpPr/>
          <p:nvPr/>
        </p:nvGrpSpPr>
        <p:grpSpPr>
          <a:xfrm>
            <a:off x="235055" y="293915"/>
            <a:ext cx="8673890" cy="4555670"/>
            <a:chOff x="-7492675" y="642850"/>
            <a:chExt cx="7300025" cy="3775000"/>
          </a:xfrm>
        </p:grpSpPr>
        <p:sp>
          <p:nvSpPr>
            <p:cNvPr id="1213" name="Google Shape;1213;p30"/>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4" name="Google Shape;1214;p30"/>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215" name="Google Shape;1215;p30"/>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16" name="Google Shape;1216;p30"/>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17" name="Google Shape;1217;p30"/>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18" name="Google Shape;1218;p30"/>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19" name="Google Shape;1219;p30"/>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0" name="Google Shape;1220;p30"/>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1" name="Google Shape;1221;p30"/>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2" name="Google Shape;1222;p30"/>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3" name="Google Shape;1223;p30"/>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4" name="Google Shape;1224;p30"/>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5" name="Google Shape;1225;p30"/>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6" name="Google Shape;1226;p30"/>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7" name="Google Shape;1227;p30"/>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8" name="Google Shape;1228;p30"/>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29" name="Google Shape;1229;p30"/>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0" name="Google Shape;1230;p30"/>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1" name="Google Shape;1231;p30"/>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2" name="Google Shape;1232;p30"/>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3" name="Google Shape;1233;p30"/>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4" name="Google Shape;1234;p30"/>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5" name="Google Shape;1235;p30"/>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36" name="Google Shape;1236;p30"/>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237" name="Google Shape;1237;p30"/>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238" name="Google Shape;1238;p30"/>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39" name="Google Shape;1239;p30"/>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0" name="Google Shape;1240;p30"/>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1" name="Google Shape;1241;p30"/>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2" name="Google Shape;1242;p30"/>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3" name="Google Shape;1243;p30"/>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4" name="Google Shape;1244;p30"/>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5" name="Google Shape;1245;p30"/>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6" name="Google Shape;1246;p30"/>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7" name="Google Shape;1247;p30"/>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8" name="Google Shape;1248;p30"/>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9" name="Google Shape;1249;p30"/>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50" name="Google Shape;1250;p30"/>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grpSp>
        <p:nvGrpSpPr>
          <p:cNvPr id="1251" name="Google Shape;1251;p30"/>
          <p:cNvGrpSpPr/>
          <p:nvPr/>
        </p:nvGrpSpPr>
        <p:grpSpPr>
          <a:xfrm>
            <a:off x="7828474" y="108161"/>
            <a:ext cx="1103375" cy="1047080"/>
            <a:chOff x="10357025" y="3228100"/>
            <a:chExt cx="606750" cy="575825"/>
          </a:xfrm>
        </p:grpSpPr>
        <p:sp>
          <p:nvSpPr>
            <p:cNvPr id="1252" name="Google Shape;1252;p30"/>
            <p:cNvSpPr/>
            <p:nvPr/>
          </p:nvSpPr>
          <p:spPr>
            <a:xfrm>
              <a:off x="10357025" y="3228100"/>
              <a:ext cx="606750" cy="575825"/>
            </a:xfrm>
            <a:custGeom>
              <a:rect b="b" l="l" r="r" t="t"/>
              <a:pathLst>
                <a:path extrusionOk="0" h="23033" w="24270">
                  <a:moveTo>
                    <a:pt x="13138" y="1"/>
                  </a:moveTo>
                  <a:cubicBezTo>
                    <a:pt x="13093" y="1"/>
                    <a:pt x="13044" y="20"/>
                    <a:pt x="12999" y="62"/>
                  </a:cubicBezTo>
                  <a:cubicBezTo>
                    <a:pt x="12948" y="110"/>
                    <a:pt x="12923" y="174"/>
                    <a:pt x="12891" y="236"/>
                  </a:cubicBezTo>
                  <a:cubicBezTo>
                    <a:pt x="11700" y="2631"/>
                    <a:pt x="10510" y="5029"/>
                    <a:pt x="9323" y="7427"/>
                  </a:cubicBezTo>
                  <a:cubicBezTo>
                    <a:pt x="9288" y="7495"/>
                    <a:pt x="9249" y="7531"/>
                    <a:pt x="9186" y="7531"/>
                  </a:cubicBezTo>
                  <a:cubicBezTo>
                    <a:pt x="9173" y="7531"/>
                    <a:pt x="9158" y="7529"/>
                    <a:pt x="9141" y="7525"/>
                  </a:cubicBezTo>
                  <a:cubicBezTo>
                    <a:pt x="8735" y="7436"/>
                    <a:pt x="292" y="6466"/>
                    <a:pt x="184" y="6457"/>
                  </a:cubicBezTo>
                  <a:cubicBezTo>
                    <a:pt x="170" y="6456"/>
                    <a:pt x="156" y="6455"/>
                    <a:pt x="142" y="6455"/>
                  </a:cubicBezTo>
                  <a:cubicBezTo>
                    <a:pt x="98" y="6455"/>
                    <a:pt x="56" y="6464"/>
                    <a:pt x="34" y="6505"/>
                  </a:cubicBezTo>
                  <a:cubicBezTo>
                    <a:pt x="0" y="6569"/>
                    <a:pt x="72" y="6594"/>
                    <a:pt x="105" y="6626"/>
                  </a:cubicBezTo>
                  <a:cubicBezTo>
                    <a:pt x="627" y="7107"/>
                    <a:pt x="5796" y="11823"/>
                    <a:pt x="6604" y="12544"/>
                  </a:cubicBezTo>
                  <a:cubicBezTo>
                    <a:pt x="6690" y="12621"/>
                    <a:pt x="6704" y="12685"/>
                    <a:pt x="6652" y="12788"/>
                  </a:cubicBezTo>
                  <a:cubicBezTo>
                    <a:pt x="5922" y="14247"/>
                    <a:pt x="3132" y="19857"/>
                    <a:pt x="2464" y="21201"/>
                  </a:cubicBezTo>
                  <a:cubicBezTo>
                    <a:pt x="2427" y="21278"/>
                    <a:pt x="2402" y="21361"/>
                    <a:pt x="2388" y="21445"/>
                  </a:cubicBezTo>
                  <a:cubicBezTo>
                    <a:pt x="2372" y="21520"/>
                    <a:pt x="2400" y="21596"/>
                    <a:pt x="2461" y="21641"/>
                  </a:cubicBezTo>
                  <a:cubicBezTo>
                    <a:pt x="2491" y="21662"/>
                    <a:pt x="2521" y="21672"/>
                    <a:pt x="2551" y="21672"/>
                  </a:cubicBezTo>
                  <a:cubicBezTo>
                    <a:pt x="2585" y="21672"/>
                    <a:pt x="2620" y="21660"/>
                    <a:pt x="2655" y="21641"/>
                  </a:cubicBezTo>
                  <a:cubicBezTo>
                    <a:pt x="2685" y="21625"/>
                    <a:pt x="2716" y="21609"/>
                    <a:pt x="2746" y="21591"/>
                  </a:cubicBezTo>
                  <a:cubicBezTo>
                    <a:pt x="3597" y="21123"/>
                    <a:pt x="10156" y="17503"/>
                    <a:pt x="11290" y="16876"/>
                  </a:cubicBezTo>
                  <a:cubicBezTo>
                    <a:pt x="11322" y="16859"/>
                    <a:pt x="11350" y="16850"/>
                    <a:pt x="11377" y="16850"/>
                  </a:cubicBezTo>
                  <a:cubicBezTo>
                    <a:pt x="11413" y="16850"/>
                    <a:pt x="11446" y="16866"/>
                    <a:pt x="11483" y="16899"/>
                  </a:cubicBezTo>
                  <a:cubicBezTo>
                    <a:pt x="13179" y="18416"/>
                    <a:pt x="17679" y="22435"/>
                    <a:pt x="18230" y="22926"/>
                  </a:cubicBezTo>
                  <a:cubicBezTo>
                    <a:pt x="18310" y="22998"/>
                    <a:pt x="18380" y="23032"/>
                    <a:pt x="18443" y="23032"/>
                  </a:cubicBezTo>
                  <a:cubicBezTo>
                    <a:pt x="18486" y="23032"/>
                    <a:pt x="18526" y="23017"/>
                    <a:pt x="18565" y="22987"/>
                  </a:cubicBezTo>
                  <a:cubicBezTo>
                    <a:pt x="18661" y="22914"/>
                    <a:pt x="18679" y="22795"/>
                    <a:pt x="18608" y="22650"/>
                  </a:cubicBezTo>
                  <a:cubicBezTo>
                    <a:pt x="18569" y="22570"/>
                    <a:pt x="18555" y="22487"/>
                    <a:pt x="18533" y="22403"/>
                  </a:cubicBezTo>
                  <a:cubicBezTo>
                    <a:pt x="18409" y="21879"/>
                    <a:pt x="17109" y="16351"/>
                    <a:pt x="16582" y="14109"/>
                  </a:cubicBezTo>
                  <a:cubicBezTo>
                    <a:pt x="16557" y="14008"/>
                    <a:pt x="16584" y="13955"/>
                    <a:pt x="16674" y="13905"/>
                  </a:cubicBezTo>
                  <a:cubicBezTo>
                    <a:pt x="17668" y="13360"/>
                    <a:pt x="22375" y="10760"/>
                    <a:pt x="23739" y="10007"/>
                  </a:cubicBezTo>
                  <a:cubicBezTo>
                    <a:pt x="23859" y="9940"/>
                    <a:pt x="23980" y="9874"/>
                    <a:pt x="24095" y="9799"/>
                  </a:cubicBezTo>
                  <a:cubicBezTo>
                    <a:pt x="24202" y="9728"/>
                    <a:pt x="24270" y="9552"/>
                    <a:pt x="24240" y="9448"/>
                  </a:cubicBezTo>
                  <a:cubicBezTo>
                    <a:pt x="24200" y="9311"/>
                    <a:pt x="24086" y="9288"/>
                    <a:pt x="23965" y="9274"/>
                  </a:cubicBezTo>
                  <a:cubicBezTo>
                    <a:pt x="23632" y="9235"/>
                    <a:pt x="15969" y="8327"/>
                    <a:pt x="15344" y="8259"/>
                  </a:cubicBezTo>
                  <a:cubicBezTo>
                    <a:pt x="15234" y="8246"/>
                    <a:pt x="15191" y="8200"/>
                    <a:pt x="15166" y="8097"/>
                  </a:cubicBezTo>
                  <a:cubicBezTo>
                    <a:pt x="14789" y="6484"/>
                    <a:pt x="13544" y="1189"/>
                    <a:pt x="13304" y="154"/>
                  </a:cubicBezTo>
                  <a:cubicBezTo>
                    <a:pt x="13281" y="55"/>
                    <a:pt x="13214" y="1"/>
                    <a:pt x="13138"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0"/>
            <p:cNvSpPr/>
            <p:nvPr/>
          </p:nvSpPr>
          <p:spPr>
            <a:xfrm>
              <a:off x="10669725" y="3451050"/>
              <a:ext cx="58950" cy="104950"/>
            </a:xfrm>
            <a:custGeom>
              <a:rect b="b" l="l" r="r" t="t"/>
              <a:pathLst>
                <a:path extrusionOk="0" h="4198" w="2358">
                  <a:moveTo>
                    <a:pt x="1315" y="0"/>
                  </a:moveTo>
                  <a:cubicBezTo>
                    <a:pt x="1293" y="0"/>
                    <a:pt x="1271" y="1"/>
                    <a:pt x="1248" y="3"/>
                  </a:cubicBezTo>
                  <a:cubicBezTo>
                    <a:pt x="979" y="23"/>
                    <a:pt x="766" y="155"/>
                    <a:pt x="575" y="331"/>
                  </a:cubicBezTo>
                  <a:cubicBezTo>
                    <a:pt x="434" y="463"/>
                    <a:pt x="313" y="614"/>
                    <a:pt x="216" y="781"/>
                  </a:cubicBezTo>
                  <a:cubicBezTo>
                    <a:pt x="130" y="920"/>
                    <a:pt x="57" y="1066"/>
                    <a:pt x="0" y="1217"/>
                  </a:cubicBezTo>
                  <a:cubicBezTo>
                    <a:pt x="289" y="1230"/>
                    <a:pt x="507" y="1381"/>
                    <a:pt x="702" y="1575"/>
                  </a:cubicBezTo>
                  <a:cubicBezTo>
                    <a:pt x="901" y="1775"/>
                    <a:pt x="1063" y="1999"/>
                    <a:pt x="1164" y="2264"/>
                  </a:cubicBezTo>
                  <a:cubicBezTo>
                    <a:pt x="1237" y="2464"/>
                    <a:pt x="1277" y="2674"/>
                    <a:pt x="1278" y="2888"/>
                  </a:cubicBezTo>
                  <a:cubicBezTo>
                    <a:pt x="1282" y="3028"/>
                    <a:pt x="1271" y="3169"/>
                    <a:pt x="1245" y="3308"/>
                  </a:cubicBezTo>
                  <a:cubicBezTo>
                    <a:pt x="1214" y="3461"/>
                    <a:pt x="1181" y="3614"/>
                    <a:pt x="1138" y="3765"/>
                  </a:cubicBezTo>
                  <a:cubicBezTo>
                    <a:pt x="1106" y="3874"/>
                    <a:pt x="1072" y="3981"/>
                    <a:pt x="1043" y="4091"/>
                  </a:cubicBezTo>
                  <a:cubicBezTo>
                    <a:pt x="1033" y="4127"/>
                    <a:pt x="1013" y="4161"/>
                    <a:pt x="1010" y="4198"/>
                  </a:cubicBezTo>
                  <a:cubicBezTo>
                    <a:pt x="1049" y="4193"/>
                    <a:pt x="1084" y="4182"/>
                    <a:pt x="1118" y="4164"/>
                  </a:cubicBezTo>
                  <a:cubicBezTo>
                    <a:pt x="1273" y="4100"/>
                    <a:pt x="1414" y="4002"/>
                    <a:pt x="1529" y="3881"/>
                  </a:cubicBezTo>
                  <a:cubicBezTo>
                    <a:pt x="1654" y="3753"/>
                    <a:pt x="1765" y="3612"/>
                    <a:pt x="1859" y="3463"/>
                  </a:cubicBezTo>
                  <a:cubicBezTo>
                    <a:pt x="1992" y="3244"/>
                    <a:pt x="2099" y="3010"/>
                    <a:pt x="2176" y="2766"/>
                  </a:cubicBezTo>
                  <a:cubicBezTo>
                    <a:pt x="2224" y="2613"/>
                    <a:pt x="2263" y="2458"/>
                    <a:pt x="2293" y="2302"/>
                  </a:cubicBezTo>
                  <a:cubicBezTo>
                    <a:pt x="2311" y="2195"/>
                    <a:pt x="2327" y="2088"/>
                    <a:pt x="2338" y="1980"/>
                  </a:cubicBezTo>
                  <a:cubicBezTo>
                    <a:pt x="2352" y="1819"/>
                    <a:pt x="2357" y="1659"/>
                    <a:pt x="2350" y="1499"/>
                  </a:cubicBezTo>
                  <a:cubicBezTo>
                    <a:pt x="2336" y="1241"/>
                    <a:pt x="2295" y="986"/>
                    <a:pt x="2202" y="744"/>
                  </a:cubicBezTo>
                  <a:cubicBezTo>
                    <a:pt x="2121" y="530"/>
                    <a:pt x="2007" y="338"/>
                    <a:pt x="1827" y="192"/>
                  </a:cubicBezTo>
                  <a:cubicBezTo>
                    <a:pt x="1677" y="69"/>
                    <a:pt x="1507" y="0"/>
                    <a:pt x="1315"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0"/>
            <p:cNvSpPr/>
            <p:nvPr/>
          </p:nvSpPr>
          <p:spPr>
            <a:xfrm>
              <a:off x="10583100" y="3437100"/>
              <a:ext cx="57475" cy="106500"/>
            </a:xfrm>
            <a:custGeom>
              <a:rect b="b" l="l" r="r" t="t"/>
              <a:pathLst>
                <a:path extrusionOk="0" h="4260" w="2299">
                  <a:moveTo>
                    <a:pt x="1170" y="0"/>
                  </a:moveTo>
                  <a:cubicBezTo>
                    <a:pt x="972" y="0"/>
                    <a:pt x="798" y="68"/>
                    <a:pt x="639" y="178"/>
                  </a:cubicBezTo>
                  <a:cubicBezTo>
                    <a:pt x="495" y="282"/>
                    <a:pt x="371" y="410"/>
                    <a:pt x="271" y="556"/>
                  </a:cubicBezTo>
                  <a:cubicBezTo>
                    <a:pt x="162" y="711"/>
                    <a:pt x="72" y="876"/>
                    <a:pt x="0" y="1051"/>
                  </a:cubicBezTo>
                  <a:cubicBezTo>
                    <a:pt x="132" y="1051"/>
                    <a:pt x="262" y="1078"/>
                    <a:pt x="383" y="1129"/>
                  </a:cubicBezTo>
                  <a:cubicBezTo>
                    <a:pt x="542" y="1197"/>
                    <a:pt x="670" y="1305"/>
                    <a:pt x="787" y="1428"/>
                  </a:cubicBezTo>
                  <a:cubicBezTo>
                    <a:pt x="860" y="1501"/>
                    <a:pt x="926" y="1580"/>
                    <a:pt x="988" y="1662"/>
                  </a:cubicBezTo>
                  <a:cubicBezTo>
                    <a:pt x="1165" y="1904"/>
                    <a:pt x="1275" y="2189"/>
                    <a:pt x="1305" y="2488"/>
                  </a:cubicBezTo>
                  <a:cubicBezTo>
                    <a:pt x="1320" y="2628"/>
                    <a:pt x="1323" y="2769"/>
                    <a:pt x="1316" y="2910"/>
                  </a:cubicBezTo>
                  <a:cubicBezTo>
                    <a:pt x="1307" y="3113"/>
                    <a:pt x="1284" y="3316"/>
                    <a:pt x="1245" y="3515"/>
                  </a:cubicBezTo>
                  <a:cubicBezTo>
                    <a:pt x="1199" y="3773"/>
                    <a:pt x="1113" y="4024"/>
                    <a:pt x="992" y="4259"/>
                  </a:cubicBezTo>
                  <a:cubicBezTo>
                    <a:pt x="1001" y="4259"/>
                    <a:pt x="1012" y="4259"/>
                    <a:pt x="1020" y="4257"/>
                  </a:cubicBezTo>
                  <a:cubicBezTo>
                    <a:pt x="1184" y="4229"/>
                    <a:pt x="1325" y="4152"/>
                    <a:pt x="1457" y="4051"/>
                  </a:cubicBezTo>
                  <a:cubicBezTo>
                    <a:pt x="1629" y="3919"/>
                    <a:pt x="1759" y="3750"/>
                    <a:pt x="1870" y="3565"/>
                  </a:cubicBezTo>
                  <a:cubicBezTo>
                    <a:pt x="2053" y="3257"/>
                    <a:pt x="2165" y="2922"/>
                    <a:pt x="2233" y="2571"/>
                  </a:cubicBezTo>
                  <a:cubicBezTo>
                    <a:pt x="2256" y="2456"/>
                    <a:pt x="2272" y="2338"/>
                    <a:pt x="2283" y="2221"/>
                  </a:cubicBezTo>
                  <a:cubicBezTo>
                    <a:pt x="2294" y="2080"/>
                    <a:pt x="2299" y="1938"/>
                    <a:pt x="2297" y="1795"/>
                  </a:cubicBezTo>
                  <a:cubicBezTo>
                    <a:pt x="2292" y="1475"/>
                    <a:pt x="2245" y="1159"/>
                    <a:pt x="2135" y="857"/>
                  </a:cubicBezTo>
                  <a:cubicBezTo>
                    <a:pt x="2051" y="629"/>
                    <a:pt x="1936" y="419"/>
                    <a:pt x="1758" y="250"/>
                  </a:cubicBezTo>
                  <a:cubicBezTo>
                    <a:pt x="1594" y="95"/>
                    <a:pt x="1400" y="0"/>
                    <a:pt x="1170"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0"/>
            <p:cNvSpPr/>
            <p:nvPr/>
          </p:nvSpPr>
          <p:spPr>
            <a:xfrm>
              <a:off x="10576600" y="3463350"/>
              <a:ext cx="39550" cy="80550"/>
            </a:xfrm>
            <a:custGeom>
              <a:rect b="b" l="l" r="r" t="t"/>
              <a:pathLst>
                <a:path extrusionOk="0" h="3222" w="1582">
                  <a:moveTo>
                    <a:pt x="260" y="1"/>
                  </a:moveTo>
                  <a:cubicBezTo>
                    <a:pt x="259" y="4"/>
                    <a:pt x="259" y="8"/>
                    <a:pt x="257" y="12"/>
                  </a:cubicBezTo>
                  <a:cubicBezTo>
                    <a:pt x="175" y="211"/>
                    <a:pt x="113" y="419"/>
                    <a:pt x="72" y="631"/>
                  </a:cubicBezTo>
                  <a:cubicBezTo>
                    <a:pt x="38" y="811"/>
                    <a:pt x="16" y="993"/>
                    <a:pt x="9" y="1176"/>
                  </a:cubicBezTo>
                  <a:cubicBezTo>
                    <a:pt x="0" y="1349"/>
                    <a:pt x="6" y="1521"/>
                    <a:pt x="22" y="1694"/>
                  </a:cubicBezTo>
                  <a:cubicBezTo>
                    <a:pt x="48" y="1999"/>
                    <a:pt x="130" y="2294"/>
                    <a:pt x="259" y="2570"/>
                  </a:cubicBezTo>
                  <a:cubicBezTo>
                    <a:pt x="324" y="2707"/>
                    <a:pt x="401" y="2837"/>
                    <a:pt x="511" y="2944"/>
                  </a:cubicBezTo>
                  <a:cubicBezTo>
                    <a:pt x="631" y="3061"/>
                    <a:pt x="764" y="3152"/>
                    <a:pt x="930" y="3195"/>
                  </a:cubicBezTo>
                  <a:cubicBezTo>
                    <a:pt x="992" y="3213"/>
                    <a:pt x="1056" y="3221"/>
                    <a:pt x="1119" y="3221"/>
                  </a:cubicBezTo>
                  <a:cubicBezTo>
                    <a:pt x="1164" y="3221"/>
                    <a:pt x="1208" y="3217"/>
                    <a:pt x="1252" y="3209"/>
                  </a:cubicBezTo>
                  <a:cubicBezTo>
                    <a:pt x="1371" y="2974"/>
                    <a:pt x="1457" y="2723"/>
                    <a:pt x="1505" y="2465"/>
                  </a:cubicBezTo>
                  <a:cubicBezTo>
                    <a:pt x="1542" y="2266"/>
                    <a:pt x="1567" y="2063"/>
                    <a:pt x="1576" y="1860"/>
                  </a:cubicBezTo>
                  <a:cubicBezTo>
                    <a:pt x="1581" y="1719"/>
                    <a:pt x="1580" y="1578"/>
                    <a:pt x="1565" y="1438"/>
                  </a:cubicBezTo>
                  <a:cubicBezTo>
                    <a:pt x="1535" y="1139"/>
                    <a:pt x="1425" y="854"/>
                    <a:pt x="1248" y="612"/>
                  </a:cubicBezTo>
                  <a:cubicBezTo>
                    <a:pt x="1186" y="530"/>
                    <a:pt x="1118" y="451"/>
                    <a:pt x="1047" y="378"/>
                  </a:cubicBezTo>
                  <a:cubicBezTo>
                    <a:pt x="930" y="257"/>
                    <a:pt x="800" y="145"/>
                    <a:pt x="643" y="79"/>
                  </a:cubicBezTo>
                  <a:cubicBezTo>
                    <a:pt x="520" y="28"/>
                    <a:pt x="392" y="1"/>
                    <a:pt x="2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0"/>
            <p:cNvSpPr/>
            <p:nvPr/>
          </p:nvSpPr>
          <p:spPr>
            <a:xfrm>
              <a:off x="10662900" y="3481475"/>
              <a:ext cx="38875" cy="75475"/>
            </a:xfrm>
            <a:custGeom>
              <a:rect b="b" l="l" r="r" t="t"/>
              <a:pathLst>
                <a:path extrusionOk="0" h="3019" w="1555">
                  <a:moveTo>
                    <a:pt x="273" y="0"/>
                  </a:moveTo>
                  <a:cubicBezTo>
                    <a:pt x="271" y="4"/>
                    <a:pt x="270" y="8"/>
                    <a:pt x="268" y="11"/>
                  </a:cubicBezTo>
                  <a:cubicBezTo>
                    <a:pt x="195" y="186"/>
                    <a:pt x="138" y="367"/>
                    <a:pt x="99" y="552"/>
                  </a:cubicBezTo>
                  <a:cubicBezTo>
                    <a:pt x="65" y="702"/>
                    <a:pt x="40" y="852"/>
                    <a:pt x="26" y="1003"/>
                  </a:cubicBezTo>
                  <a:cubicBezTo>
                    <a:pt x="4" y="1193"/>
                    <a:pt x="1" y="1386"/>
                    <a:pt x="13" y="1578"/>
                  </a:cubicBezTo>
                  <a:cubicBezTo>
                    <a:pt x="33" y="1861"/>
                    <a:pt x="86" y="2135"/>
                    <a:pt x="209" y="2393"/>
                  </a:cubicBezTo>
                  <a:cubicBezTo>
                    <a:pt x="287" y="2564"/>
                    <a:pt x="392" y="2717"/>
                    <a:pt x="542" y="2835"/>
                  </a:cubicBezTo>
                  <a:cubicBezTo>
                    <a:pt x="684" y="2952"/>
                    <a:pt x="862" y="3017"/>
                    <a:pt x="1048" y="3018"/>
                  </a:cubicBezTo>
                  <a:cubicBezTo>
                    <a:pt x="1056" y="3019"/>
                    <a:pt x="1065" y="3019"/>
                    <a:pt x="1074" y="3019"/>
                  </a:cubicBezTo>
                  <a:cubicBezTo>
                    <a:pt x="1145" y="3019"/>
                    <a:pt x="1216" y="3006"/>
                    <a:pt x="1283" y="2981"/>
                  </a:cubicBezTo>
                  <a:cubicBezTo>
                    <a:pt x="1286" y="2944"/>
                    <a:pt x="1306" y="2910"/>
                    <a:pt x="1315" y="2874"/>
                  </a:cubicBezTo>
                  <a:cubicBezTo>
                    <a:pt x="1345" y="2764"/>
                    <a:pt x="1379" y="2657"/>
                    <a:pt x="1409" y="2548"/>
                  </a:cubicBezTo>
                  <a:cubicBezTo>
                    <a:pt x="1454" y="2397"/>
                    <a:pt x="1486" y="2244"/>
                    <a:pt x="1518" y="2091"/>
                  </a:cubicBezTo>
                  <a:cubicBezTo>
                    <a:pt x="1544" y="1952"/>
                    <a:pt x="1555" y="1811"/>
                    <a:pt x="1551" y="1671"/>
                  </a:cubicBezTo>
                  <a:cubicBezTo>
                    <a:pt x="1550" y="1459"/>
                    <a:pt x="1510" y="1247"/>
                    <a:pt x="1436" y="1047"/>
                  </a:cubicBezTo>
                  <a:cubicBezTo>
                    <a:pt x="1336" y="782"/>
                    <a:pt x="1172" y="558"/>
                    <a:pt x="975" y="360"/>
                  </a:cubicBezTo>
                  <a:cubicBezTo>
                    <a:pt x="780" y="164"/>
                    <a:pt x="562" y="13"/>
                    <a:pt x="2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0"/>
            <p:cNvSpPr/>
            <p:nvPr/>
          </p:nvSpPr>
          <p:spPr>
            <a:xfrm>
              <a:off x="10581975" y="3551850"/>
              <a:ext cx="119725" cy="67200"/>
            </a:xfrm>
            <a:custGeom>
              <a:rect b="b" l="l" r="r" t="t"/>
              <a:pathLst>
                <a:path extrusionOk="0" h="2688" w="4789">
                  <a:moveTo>
                    <a:pt x="222" y="1"/>
                  </a:moveTo>
                  <a:cubicBezTo>
                    <a:pt x="214" y="1"/>
                    <a:pt x="206" y="1"/>
                    <a:pt x="198" y="2"/>
                  </a:cubicBezTo>
                  <a:cubicBezTo>
                    <a:pt x="83" y="16"/>
                    <a:pt x="1" y="120"/>
                    <a:pt x="11" y="234"/>
                  </a:cubicBezTo>
                  <a:cubicBezTo>
                    <a:pt x="27" y="394"/>
                    <a:pt x="56" y="551"/>
                    <a:pt x="99" y="704"/>
                  </a:cubicBezTo>
                  <a:cubicBezTo>
                    <a:pt x="190" y="1040"/>
                    <a:pt x="337" y="1357"/>
                    <a:pt x="537" y="1640"/>
                  </a:cubicBezTo>
                  <a:cubicBezTo>
                    <a:pt x="610" y="1743"/>
                    <a:pt x="688" y="1843"/>
                    <a:pt x="773" y="1936"/>
                  </a:cubicBezTo>
                  <a:cubicBezTo>
                    <a:pt x="903" y="2076"/>
                    <a:pt x="1048" y="2203"/>
                    <a:pt x="1206" y="2311"/>
                  </a:cubicBezTo>
                  <a:cubicBezTo>
                    <a:pt x="1356" y="2418"/>
                    <a:pt x="1518" y="2504"/>
                    <a:pt x="1690" y="2566"/>
                  </a:cubicBezTo>
                  <a:cubicBezTo>
                    <a:pt x="1794" y="2602"/>
                    <a:pt x="1897" y="2650"/>
                    <a:pt x="2009" y="2650"/>
                  </a:cubicBezTo>
                  <a:cubicBezTo>
                    <a:pt x="2025" y="2650"/>
                    <a:pt x="2042" y="2648"/>
                    <a:pt x="2059" y="2646"/>
                  </a:cubicBezTo>
                  <a:cubicBezTo>
                    <a:pt x="2066" y="2646"/>
                    <a:pt x="2071" y="2650"/>
                    <a:pt x="2077" y="2653"/>
                  </a:cubicBezTo>
                  <a:cubicBezTo>
                    <a:pt x="2105" y="2668"/>
                    <a:pt x="2136" y="2676"/>
                    <a:pt x="2166" y="2678"/>
                  </a:cubicBezTo>
                  <a:cubicBezTo>
                    <a:pt x="2225" y="2684"/>
                    <a:pt x="2285" y="2687"/>
                    <a:pt x="2344" y="2687"/>
                  </a:cubicBezTo>
                  <a:cubicBezTo>
                    <a:pt x="2390" y="2687"/>
                    <a:pt x="2435" y="2686"/>
                    <a:pt x="2479" y="2682"/>
                  </a:cubicBezTo>
                  <a:cubicBezTo>
                    <a:pt x="2923" y="2648"/>
                    <a:pt x="3323" y="2491"/>
                    <a:pt x="3688" y="2246"/>
                  </a:cubicBezTo>
                  <a:cubicBezTo>
                    <a:pt x="3961" y="2060"/>
                    <a:pt x="4199" y="1832"/>
                    <a:pt x="4395" y="1571"/>
                  </a:cubicBezTo>
                  <a:cubicBezTo>
                    <a:pt x="4537" y="1384"/>
                    <a:pt x="4655" y="1179"/>
                    <a:pt x="4747" y="964"/>
                  </a:cubicBezTo>
                  <a:cubicBezTo>
                    <a:pt x="4788" y="864"/>
                    <a:pt x="4749" y="748"/>
                    <a:pt x="4653" y="697"/>
                  </a:cubicBezTo>
                  <a:cubicBezTo>
                    <a:pt x="4619" y="679"/>
                    <a:pt x="4584" y="670"/>
                    <a:pt x="4550" y="670"/>
                  </a:cubicBezTo>
                  <a:cubicBezTo>
                    <a:pt x="4470" y="670"/>
                    <a:pt x="4395" y="719"/>
                    <a:pt x="4354" y="809"/>
                  </a:cubicBezTo>
                  <a:cubicBezTo>
                    <a:pt x="4188" y="1179"/>
                    <a:pt x="3937" y="1507"/>
                    <a:pt x="3622" y="1763"/>
                  </a:cubicBezTo>
                  <a:cubicBezTo>
                    <a:pt x="3389" y="1955"/>
                    <a:pt x="3117" y="2100"/>
                    <a:pt x="2826" y="2185"/>
                  </a:cubicBezTo>
                  <a:cubicBezTo>
                    <a:pt x="2664" y="2232"/>
                    <a:pt x="2495" y="2257"/>
                    <a:pt x="2325" y="2257"/>
                  </a:cubicBezTo>
                  <a:cubicBezTo>
                    <a:pt x="2277" y="2257"/>
                    <a:pt x="2230" y="2255"/>
                    <a:pt x="2182" y="2251"/>
                  </a:cubicBezTo>
                  <a:cubicBezTo>
                    <a:pt x="2180" y="2251"/>
                    <a:pt x="2179" y="2251"/>
                    <a:pt x="2177" y="2251"/>
                  </a:cubicBezTo>
                  <a:cubicBezTo>
                    <a:pt x="2163" y="2251"/>
                    <a:pt x="2147" y="2256"/>
                    <a:pt x="2134" y="2256"/>
                  </a:cubicBezTo>
                  <a:cubicBezTo>
                    <a:pt x="2129" y="2256"/>
                    <a:pt x="2124" y="2255"/>
                    <a:pt x="2120" y="2253"/>
                  </a:cubicBezTo>
                  <a:cubicBezTo>
                    <a:pt x="2045" y="2215"/>
                    <a:pt x="1963" y="2208"/>
                    <a:pt x="1886" y="2181"/>
                  </a:cubicBezTo>
                  <a:cubicBezTo>
                    <a:pt x="1696" y="2114"/>
                    <a:pt x="1516" y="2016"/>
                    <a:pt x="1356" y="1891"/>
                  </a:cubicBezTo>
                  <a:cubicBezTo>
                    <a:pt x="1144" y="1726"/>
                    <a:pt x="964" y="1524"/>
                    <a:pt x="822" y="1297"/>
                  </a:cubicBezTo>
                  <a:cubicBezTo>
                    <a:pt x="699" y="1106"/>
                    <a:pt x="603" y="900"/>
                    <a:pt x="535" y="682"/>
                  </a:cubicBezTo>
                  <a:cubicBezTo>
                    <a:pt x="485" y="519"/>
                    <a:pt x="449" y="351"/>
                    <a:pt x="428" y="180"/>
                  </a:cubicBezTo>
                  <a:cubicBezTo>
                    <a:pt x="413" y="76"/>
                    <a:pt x="324" y="1"/>
                    <a:pt x="2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8" name="Google Shape;1258;p30"/>
          <p:cNvGrpSpPr/>
          <p:nvPr/>
        </p:nvGrpSpPr>
        <p:grpSpPr>
          <a:xfrm>
            <a:off x="222884" y="3904358"/>
            <a:ext cx="1103380" cy="1101932"/>
            <a:chOff x="6963375" y="539995"/>
            <a:chExt cx="929945" cy="928724"/>
          </a:xfrm>
        </p:grpSpPr>
        <p:sp>
          <p:nvSpPr>
            <p:cNvPr id="1259" name="Google Shape;1259;p30"/>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0"/>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0"/>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30"/>
          <p:cNvGrpSpPr/>
          <p:nvPr/>
        </p:nvGrpSpPr>
        <p:grpSpPr>
          <a:xfrm rot="-1508703">
            <a:off x="267003" y="336765"/>
            <a:ext cx="1641171" cy="1189431"/>
            <a:chOff x="3047175" y="3479745"/>
            <a:chExt cx="2052847" cy="1487792"/>
          </a:xfrm>
        </p:grpSpPr>
        <p:sp>
          <p:nvSpPr>
            <p:cNvPr id="1263" name="Google Shape;1263;p30"/>
            <p:cNvSpPr/>
            <p:nvPr/>
          </p:nvSpPr>
          <p:spPr>
            <a:xfrm>
              <a:off x="3047175" y="3479745"/>
              <a:ext cx="2052847" cy="1487792"/>
            </a:xfrm>
            <a:custGeom>
              <a:rect b="b" l="l" r="r" t="t"/>
              <a:pathLst>
                <a:path extrusionOk="0" h="29121" w="40181">
                  <a:moveTo>
                    <a:pt x="5502" y="1"/>
                  </a:moveTo>
                  <a:cubicBezTo>
                    <a:pt x="5331" y="68"/>
                    <a:pt x="5148" y="40"/>
                    <a:pt x="4971" y="58"/>
                  </a:cubicBezTo>
                  <a:cubicBezTo>
                    <a:pt x="3925" y="163"/>
                    <a:pt x="2915" y="387"/>
                    <a:pt x="2003" y="935"/>
                  </a:cubicBezTo>
                  <a:cubicBezTo>
                    <a:pt x="978" y="1551"/>
                    <a:pt x="328" y="2447"/>
                    <a:pt x="123" y="3631"/>
                  </a:cubicBezTo>
                  <a:cubicBezTo>
                    <a:pt x="0" y="4332"/>
                    <a:pt x="114" y="5025"/>
                    <a:pt x="316" y="5707"/>
                  </a:cubicBezTo>
                  <a:cubicBezTo>
                    <a:pt x="697" y="7014"/>
                    <a:pt x="1325" y="8193"/>
                    <a:pt x="2133" y="9282"/>
                  </a:cubicBezTo>
                  <a:cubicBezTo>
                    <a:pt x="2463" y="9725"/>
                    <a:pt x="2767" y="10188"/>
                    <a:pt x="3047" y="10666"/>
                  </a:cubicBezTo>
                  <a:cubicBezTo>
                    <a:pt x="3394" y="11260"/>
                    <a:pt x="3552" y="11917"/>
                    <a:pt x="3707" y="12576"/>
                  </a:cubicBezTo>
                  <a:cubicBezTo>
                    <a:pt x="3823" y="13067"/>
                    <a:pt x="3951" y="13555"/>
                    <a:pt x="4090" y="14038"/>
                  </a:cubicBezTo>
                  <a:cubicBezTo>
                    <a:pt x="4346" y="14933"/>
                    <a:pt x="4936" y="15551"/>
                    <a:pt x="5732" y="16002"/>
                  </a:cubicBezTo>
                  <a:cubicBezTo>
                    <a:pt x="6474" y="16422"/>
                    <a:pt x="7284" y="16707"/>
                    <a:pt x="8126" y="16844"/>
                  </a:cubicBezTo>
                  <a:cubicBezTo>
                    <a:pt x="8185" y="16856"/>
                    <a:pt x="8242" y="16872"/>
                    <a:pt x="8297" y="16890"/>
                  </a:cubicBezTo>
                  <a:cubicBezTo>
                    <a:pt x="7920" y="17102"/>
                    <a:pt x="7555" y="17337"/>
                    <a:pt x="7208" y="17595"/>
                  </a:cubicBezTo>
                  <a:cubicBezTo>
                    <a:pt x="6098" y="18409"/>
                    <a:pt x="5402" y="19506"/>
                    <a:pt x="5009" y="20805"/>
                  </a:cubicBezTo>
                  <a:cubicBezTo>
                    <a:pt x="4890" y="21199"/>
                    <a:pt x="4854" y="21606"/>
                    <a:pt x="4817" y="22014"/>
                  </a:cubicBezTo>
                  <a:cubicBezTo>
                    <a:pt x="4711" y="23159"/>
                    <a:pt x="5066" y="24206"/>
                    <a:pt x="5477" y="25240"/>
                  </a:cubicBezTo>
                  <a:cubicBezTo>
                    <a:pt x="5737" y="25897"/>
                    <a:pt x="6024" y="26540"/>
                    <a:pt x="6396" y="27144"/>
                  </a:cubicBezTo>
                  <a:cubicBezTo>
                    <a:pt x="6990" y="28109"/>
                    <a:pt x="7854" y="28666"/>
                    <a:pt x="8944" y="28917"/>
                  </a:cubicBezTo>
                  <a:cubicBezTo>
                    <a:pt x="9500" y="29046"/>
                    <a:pt x="10064" y="29121"/>
                    <a:pt x="10630" y="29121"/>
                  </a:cubicBezTo>
                  <a:cubicBezTo>
                    <a:pt x="10667" y="29121"/>
                    <a:pt x="10705" y="29121"/>
                    <a:pt x="10742" y="29120"/>
                  </a:cubicBezTo>
                  <a:cubicBezTo>
                    <a:pt x="12490" y="29090"/>
                    <a:pt x="14096" y="28600"/>
                    <a:pt x="15501" y="27532"/>
                  </a:cubicBezTo>
                  <a:cubicBezTo>
                    <a:pt x="16318" y="26912"/>
                    <a:pt x="16993" y="26147"/>
                    <a:pt x="17609" y="25331"/>
                  </a:cubicBezTo>
                  <a:cubicBezTo>
                    <a:pt x="18193" y="24560"/>
                    <a:pt x="18747" y="23768"/>
                    <a:pt x="19215" y="22920"/>
                  </a:cubicBezTo>
                  <a:cubicBezTo>
                    <a:pt x="19543" y="22329"/>
                    <a:pt x="19833" y="21724"/>
                    <a:pt x="19977" y="21058"/>
                  </a:cubicBezTo>
                  <a:cubicBezTo>
                    <a:pt x="19993" y="20983"/>
                    <a:pt x="19949" y="20850"/>
                    <a:pt x="20050" y="20850"/>
                  </a:cubicBezTo>
                  <a:cubicBezTo>
                    <a:pt x="20150" y="20850"/>
                    <a:pt x="20107" y="20985"/>
                    <a:pt x="20123" y="21056"/>
                  </a:cubicBezTo>
                  <a:cubicBezTo>
                    <a:pt x="20310" y="21902"/>
                    <a:pt x="20718" y="22648"/>
                    <a:pt x="21156" y="23383"/>
                  </a:cubicBezTo>
                  <a:cubicBezTo>
                    <a:pt x="21678" y="24252"/>
                    <a:pt x="22263" y="25082"/>
                    <a:pt x="22911" y="25864"/>
                  </a:cubicBezTo>
                  <a:cubicBezTo>
                    <a:pt x="23624" y="26727"/>
                    <a:pt x="24411" y="27518"/>
                    <a:pt x="25402" y="28071"/>
                  </a:cubicBezTo>
                  <a:cubicBezTo>
                    <a:pt x="26235" y="28538"/>
                    <a:pt x="27144" y="28855"/>
                    <a:pt x="28087" y="29010"/>
                  </a:cubicBezTo>
                  <a:cubicBezTo>
                    <a:pt x="28514" y="29082"/>
                    <a:pt x="28947" y="29118"/>
                    <a:pt x="29380" y="29118"/>
                  </a:cubicBezTo>
                  <a:cubicBezTo>
                    <a:pt x="29573" y="29118"/>
                    <a:pt x="29767" y="29111"/>
                    <a:pt x="29960" y="29097"/>
                  </a:cubicBezTo>
                  <a:cubicBezTo>
                    <a:pt x="30820" y="29029"/>
                    <a:pt x="31661" y="28869"/>
                    <a:pt x="32423" y="28429"/>
                  </a:cubicBezTo>
                  <a:cubicBezTo>
                    <a:pt x="33021" y="28082"/>
                    <a:pt x="33461" y="27580"/>
                    <a:pt x="33799" y="26987"/>
                  </a:cubicBezTo>
                  <a:cubicBezTo>
                    <a:pt x="34431" y="25871"/>
                    <a:pt x="34905" y="24672"/>
                    <a:pt x="35205" y="23426"/>
                  </a:cubicBezTo>
                  <a:cubicBezTo>
                    <a:pt x="35305" y="23022"/>
                    <a:pt x="35296" y="22604"/>
                    <a:pt x="35287" y="22185"/>
                  </a:cubicBezTo>
                  <a:cubicBezTo>
                    <a:pt x="35271" y="21523"/>
                    <a:pt x="35154" y="20885"/>
                    <a:pt x="34910" y="20271"/>
                  </a:cubicBezTo>
                  <a:cubicBezTo>
                    <a:pt x="34554" y="19370"/>
                    <a:pt x="34041" y="18576"/>
                    <a:pt x="33315" y="17932"/>
                  </a:cubicBezTo>
                  <a:cubicBezTo>
                    <a:pt x="32877" y="17543"/>
                    <a:pt x="32391" y="17219"/>
                    <a:pt x="31878" y="16935"/>
                  </a:cubicBezTo>
                  <a:cubicBezTo>
                    <a:pt x="31856" y="16924"/>
                    <a:pt x="31837" y="16910"/>
                    <a:pt x="31798" y="16883"/>
                  </a:cubicBezTo>
                  <a:cubicBezTo>
                    <a:pt x="32401" y="16773"/>
                    <a:pt x="32978" y="16637"/>
                    <a:pt x="33528" y="16409"/>
                  </a:cubicBezTo>
                  <a:cubicBezTo>
                    <a:pt x="34126" y="16158"/>
                    <a:pt x="34691" y="15854"/>
                    <a:pt x="35175" y="15414"/>
                  </a:cubicBezTo>
                  <a:cubicBezTo>
                    <a:pt x="35629" y="14999"/>
                    <a:pt x="35893" y="14474"/>
                    <a:pt x="36051" y="13892"/>
                  </a:cubicBezTo>
                  <a:cubicBezTo>
                    <a:pt x="36233" y="13229"/>
                    <a:pt x="36397" y="12562"/>
                    <a:pt x="36557" y="11894"/>
                  </a:cubicBezTo>
                  <a:cubicBezTo>
                    <a:pt x="36740" y="11114"/>
                    <a:pt x="37159" y="10448"/>
                    <a:pt x="37604" y="9797"/>
                  </a:cubicBezTo>
                  <a:cubicBezTo>
                    <a:pt x="38056" y="9133"/>
                    <a:pt x="38551" y="8497"/>
                    <a:pt x="38934" y="7785"/>
                  </a:cubicBezTo>
                  <a:cubicBezTo>
                    <a:pt x="39397" y="6921"/>
                    <a:pt x="39755" y="6015"/>
                    <a:pt x="39943" y="5055"/>
                  </a:cubicBezTo>
                  <a:cubicBezTo>
                    <a:pt x="40180" y="3846"/>
                    <a:pt x="39918" y="2741"/>
                    <a:pt x="39121" y="1792"/>
                  </a:cubicBezTo>
                  <a:cubicBezTo>
                    <a:pt x="38510" y="1067"/>
                    <a:pt x="37703" y="642"/>
                    <a:pt x="36810" y="375"/>
                  </a:cubicBezTo>
                  <a:cubicBezTo>
                    <a:pt x="36256" y="209"/>
                    <a:pt x="35688" y="115"/>
                    <a:pt x="35113" y="56"/>
                  </a:cubicBezTo>
                  <a:cubicBezTo>
                    <a:pt x="34942" y="40"/>
                    <a:pt x="34762" y="72"/>
                    <a:pt x="34597" y="2"/>
                  </a:cubicBezTo>
                  <a:lnTo>
                    <a:pt x="33484" y="2"/>
                  </a:lnTo>
                  <a:cubicBezTo>
                    <a:pt x="33370" y="50"/>
                    <a:pt x="33250" y="51"/>
                    <a:pt x="33130" y="51"/>
                  </a:cubicBezTo>
                  <a:cubicBezTo>
                    <a:pt x="33121" y="51"/>
                    <a:pt x="33113" y="51"/>
                    <a:pt x="33104" y="51"/>
                  </a:cubicBezTo>
                  <a:cubicBezTo>
                    <a:pt x="33053" y="51"/>
                    <a:pt x="33002" y="52"/>
                    <a:pt x="32951" y="56"/>
                  </a:cubicBezTo>
                  <a:cubicBezTo>
                    <a:pt x="31807" y="157"/>
                    <a:pt x="30683" y="426"/>
                    <a:pt x="29617" y="852"/>
                  </a:cubicBezTo>
                  <a:cubicBezTo>
                    <a:pt x="28178" y="1421"/>
                    <a:pt x="26857" y="2210"/>
                    <a:pt x="25612" y="3124"/>
                  </a:cubicBezTo>
                  <a:cubicBezTo>
                    <a:pt x="24706" y="3786"/>
                    <a:pt x="23859" y="4523"/>
                    <a:pt x="23079" y="5328"/>
                  </a:cubicBezTo>
                  <a:cubicBezTo>
                    <a:pt x="22048" y="6394"/>
                    <a:pt x="21065" y="7502"/>
                    <a:pt x="20223" y="8728"/>
                  </a:cubicBezTo>
                  <a:cubicBezTo>
                    <a:pt x="20166" y="8810"/>
                    <a:pt x="20112" y="8896"/>
                    <a:pt x="20050" y="8990"/>
                  </a:cubicBezTo>
                  <a:cubicBezTo>
                    <a:pt x="19764" y="8554"/>
                    <a:pt x="19461" y="8150"/>
                    <a:pt x="19153" y="7747"/>
                  </a:cubicBezTo>
                  <a:cubicBezTo>
                    <a:pt x="18708" y="7167"/>
                    <a:pt x="18225" y="6620"/>
                    <a:pt x="17728" y="6083"/>
                  </a:cubicBezTo>
                  <a:cubicBezTo>
                    <a:pt x="17294" y="5614"/>
                    <a:pt x="16858" y="5148"/>
                    <a:pt x="16390" y="4712"/>
                  </a:cubicBezTo>
                  <a:cubicBezTo>
                    <a:pt x="15295" y="3688"/>
                    <a:pt x="14112" y="2782"/>
                    <a:pt x="12821" y="2020"/>
                  </a:cubicBezTo>
                  <a:cubicBezTo>
                    <a:pt x="11832" y="1436"/>
                    <a:pt x="10810" y="916"/>
                    <a:pt x="9706" y="574"/>
                  </a:cubicBezTo>
                  <a:cubicBezTo>
                    <a:pt x="8970" y="346"/>
                    <a:pt x="8223" y="170"/>
                    <a:pt x="7453" y="90"/>
                  </a:cubicBezTo>
                  <a:cubicBezTo>
                    <a:pt x="7219" y="67"/>
                    <a:pt x="6985" y="31"/>
                    <a:pt x="6749" y="31"/>
                  </a:cubicBezTo>
                  <a:cubicBezTo>
                    <a:pt x="6743" y="31"/>
                    <a:pt x="6738" y="31"/>
                    <a:pt x="6732" y="31"/>
                  </a:cubicBezTo>
                  <a:cubicBezTo>
                    <a:pt x="6726" y="31"/>
                    <a:pt x="6719" y="31"/>
                    <a:pt x="6713" y="31"/>
                  </a:cubicBezTo>
                  <a:cubicBezTo>
                    <a:pt x="6678" y="31"/>
                    <a:pt x="6645" y="26"/>
                    <a:pt x="6617"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0"/>
            <p:cNvSpPr/>
            <p:nvPr/>
          </p:nvSpPr>
          <p:spPr>
            <a:xfrm>
              <a:off x="3285970" y="3617075"/>
              <a:ext cx="1569587" cy="1150189"/>
            </a:xfrm>
            <a:custGeom>
              <a:rect b="b" l="l" r="r" t="t"/>
              <a:pathLst>
                <a:path extrusionOk="0" h="22513" w="30722">
                  <a:moveTo>
                    <a:pt x="26896" y="0"/>
                  </a:moveTo>
                  <a:cubicBezTo>
                    <a:pt x="26776" y="0"/>
                    <a:pt x="26655" y="9"/>
                    <a:pt x="26533" y="24"/>
                  </a:cubicBezTo>
                  <a:cubicBezTo>
                    <a:pt x="25719" y="126"/>
                    <a:pt x="24934" y="391"/>
                    <a:pt x="24225" y="802"/>
                  </a:cubicBezTo>
                  <a:cubicBezTo>
                    <a:pt x="23246" y="1365"/>
                    <a:pt x="22418" y="2118"/>
                    <a:pt x="21640" y="2923"/>
                  </a:cubicBezTo>
                  <a:cubicBezTo>
                    <a:pt x="21398" y="3169"/>
                    <a:pt x="21250" y="3489"/>
                    <a:pt x="21220" y="3833"/>
                  </a:cubicBezTo>
                  <a:cubicBezTo>
                    <a:pt x="21211" y="3931"/>
                    <a:pt x="21173" y="4002"/>
                    <a:pt x="21077" y="4050"/>
                  </a:cubicBezTo>
                  <a:cubicBezTo>
                    <a:pt x="20926" y="4126"/>
                    <a:pt x="20780" y="4215"/>
                    <a:pt x="20634" y="4301"/>
                  </a:cubicBezTo>
                  <a:cubicBezTo>
                    <a:pt x="19407" y="5033"/>
                    <a:pt x="18221" y="5820"/>
                    <a:pt x="17141" y="6760"/>
                  </a:cubicBezTo>
                  <a:cubicBezTo>
                    <a:pt x="16549" y="7276"/>
                    <a:pt x="15978" y="7812"/>
                    <a:pt x="15467" y="8407"/>
                  </a:cubicBezTo>
                  <a:cubicBezTo>
                    <a:pt x="15432" y="8447"/>
                    <a:pt x="15405" y="8467"/>
                    <a:pt x="15379" y="8467"/>
                  </a:cubicBezTo>
                  <a:cubicBezTo>
                    <a:pt x="15351" y="8467"/>
                    <a:pt x="15324" y="8445"/>
                    <a:pt x="15289" y="8405"/>
                  </a:cubicBezTo>
                  <a:cubicBezTo>
                    <a:pt x="14575" y="7589"/>
                    <a:pt x="13783" y="6845"/>
                    <a:pt x="12924" y="6186"/>
                  </a:cubicBezTo>
                  <a:cubicBezTo>
                    <a:pt x="11381" y="4997"/>
                    <a:pt x="9730" y="3977"/>
                    <a:pt x="7950" y="3181"/>
                  </a:cubicBezTo>
                  <a:cubicBezTo>
                    <a:pt x="6725" y="2633"/>
                    <a:pt x="5468" y="2186"/>
                    <a:pt x="4115" y="2072"/>
                  </a:cubicBezTo>
                  <a:cubicBezTo>
                    <a:pt x="3931" y="2056"/>
                    <a:pt x="3748" y="2048"/>
                    <a:pt x="3566" y="2048"/>
                  </a:cubicBezTo>
                  <a:cubicBezTo>
                    <a:pt x="3013" y="2048"/>
                    <a:pt x="2470" y="2126"/>
                    <a:pt x="1941" y="2325"/>
                  </a:cubicBezTo>
                  <a:cubicBezTo>
                    <a:pt x="1298" y="2567"/>
                    <a:pt x="764" y="2939"/>
                    <a:pt x="467" y="3585"/>
                  </a:cubicBezTo>
                  <a:cubicBezTo>
                    <a:pt x="260" y="4032"/>
                    <a:pt x="141" y="4500"/>
                    <a:pt x="80" y="4990"/>
                  </a:cubicBezTo>
                  <a:cubicBezTo>
                    <a:pt x="0" y="5622"/>
                    <a:pt x="125" y="6213"/>
                    <a:pt x="401" y="6770"/>
                  </a:cubicBezTo>
                  <a:cubicBezTo>
                    <a:pt x="869" y="7712"/>
                    <a:pt x="1581" y="8455"/>
                    <a:pt x="2368" y="9130"/>
                  </a:cubicBezTo>
                  <a:cubicBezTo>
                    <a:pt x="2546" y="9283"/>
                    <a:pt x="2653" y="9407"/>
                    <a:pt x="2639" y="9678"/>
                  </a:cubicBezTo>
                  <a:cubicBezTo>
                    <a:pt x="2608" y="10260"/>
                    <a:pt x="2792" y="10807"/>
                    <a:pt x="3105" y="11300"/>
                  </a:cubicBezTo>
                  <a:cubicBezTo>
                    <a:pt x="3379" y="11727"/>
                    <a:pt x="3727" y="12090"/>
                    <a:pt x="4102" y="12432"/>
                  </a:cubicBezTo>
                  <a:cubicBezTo>
                    <a:pt x="4652" y="12931"/>
                    <a:pt x="5263" y="13360"/>
                    <a:pt x="5920" y="13707"/>
                  </a:cubicBezTo>
                  <a:cubicBezTo>
                    <a:pt x="7220" y="14396"/>
                    <a:pt x="8623" y="14669"/>
                    <a:pt x="10081" y="14708"/>
                  </a:cubicBezTo>
                  <a:cubicBezTo>
                    <a:pt x="10214" y="14712"/>
                    <a:pt x="10347" y="14713"/>
                    <a:pt x="10482" y="14713"/>
                  </a:cubicBezTo>
                  <a:cubicBezTo>
                    <a:pt x="10706" y="14713"/>
                    <a:pt x="10936" y="14709"/>
                    <a:pt x="11176" y="14709"/>
                  </a:cubicBezTo>
                  <a:cubicBezTo>
                    <a:pt x="11082" y="14775"/>
                    <a:pt x="11000" y="14781"/>
                    <a:pt x="10923" y="14798"/>
                  </a:cubicBezTo>
                  <a:cubicBezTo>
                    <a:pt x="9713" y="15128"/>
                    <a:pt x="8491" y="15425"/>
                    <a:pt x="7343" y="15947"/>
                  </a:cubicBezTo>
                  <a:cubicBezTo>
                    <a:pt x="6472" y="16342"/>
                    <a:pt x="5657" y="16814"/>
                    <a:pt x="5039" y="17569"/>
                  </a:cubicBezTo>
                  <a:cubicBezTo>
                    <a:pt x="4430" y="18311"/>
                    <a:pt x="4115" y="19168"/>
                    <a:pt x="4124" y="20117"/>
                  </a:cubicBezTo>
                  <a:cubicBezTo>
                    <a:pt x="4133" y="20918"/>
                    <a:pt x="4439" y="21612"/>
                    <a:pt x="5099" y="22114"/>
                  </a:cubicBezTo>
                  <a:cubicBezTo>
                    <a:pt x="5430" y="22365"/>
                    <a:pt x="5799" y="22512"/>
                    <a:pt x="6203" y="22512"/>
                  </a:cubicBezTo>
                  <a:cubicBezTo>
                    <a:pt x="6277" y="22512"/>
                    <a:pt x="6353" y="22507"/>
                    <a:pt x="6429" y="22497"/>
                  </a:cubicBezTo>
                  <a:cubicBezTo>
                    <a:pt x="7081" y="22410"/>
                    <a:pt x="7679" y="22154"/>
                    <a:pt x="8242" y="21824"/>
                  </a:cubicBezTo>
                  <a:cubicBezTo>
                    <a:pt x="9410" y="21139"/>
                    <a:pt x="10428" y="20263"/>
                    <a:pt x="11374" y="19303"/>
                  </a:cubicBezTo>
                  <a:cubicBezTo>
                    <a:pt x="12136" y="18527"/>
                    <a:pt x="12876" y="17731"/>
                    <a:pt x="13621" y="16939"/>
                  </a:cubicBezTo>
                  <a:cubicBezTo>
                    <a:pt x="13891" y="16650"/>
                    <a:pt x="14148" y="16346"/>
                    <a:pt x="14404" y="16043"/>
                  </a:cubicBezTo>
                  <a:cubicBezTo>
                    <a:pt x="14701" y="15689"/>
                    <a:pt x="14993" y="15329"/>
                    <a:pt x="15284" y="14968"/>
                  </a:cubicBezTo>
                  <a:cubicBezTo>
                    <a:pt x="15319" y="14924"/>
                    <a:pt x="15350" y="14898"/>
                    <a:pt x="15381" y="14898"/>
                  </a:cubicBezTo>
                  <a:cubicBezTo>
                    <a:pt x="15409" y="14898"/>
                    <a:pt x="15436" y="14919"/>
                    <a:pt x="15467" y="14966"/>
                  </a:cubicBezTo>
                  <a:cubicBezTo>
                    <a:pt x="15483" y="14993"/>
                    <a:pt x="15506" y="15012"/>
                    <a:pt x="15526" y="15037"/>
                  </a:cubicBezTo>
                  <a:cubicBezTo>
                    <a:pt x="16202" y="15901"/>
                    <a:pt x="16922" y="16729"/>
                    <a:pt x="17680" y="17521"/>
                  </a:cubicBezTo>
                  <a:cubicBezTo>
                    <a:pt x="17929" y="17781"/>
                    <a:pt x="18180" y="18041"/>
                    <a:pt x="18428" y="18304"/>
                  </a:cubicBezTo>
                  <a:cubicBezTo>
                    <a:pt x="19227" y="19159"/>
                    <a:pt x="20037" y="20003"/>
                    <a:pt x="20956" y="20733"/>
                  </a:cubicBezTo>
                  <a:cubicBezTo>
                    <a:pt x="21602" y="21244"/>
                    <a:pt x="22261" y="21739"/>
                    <a:pt x="23016" y="22086"/>
                  </a:cubicBezTo>
                  <a:cubicBezTo>
                    <a:pt x="23449" y="22285"/>
                    <a:pt x="23892" y="22453"/>
                    <a:pt x="24367" y="22501"/>
                  </a:cubicBezTo>
                  <a:cubicBezTo>
                    <a:pt x="24431" y="22507"/>
                    <a:pt x="24494" y="22511"/>
                    <a:pt x="24556" y="22511"/>
                  </a:cubicBezTo>
                  <a:cubicBezTo>
                    <a:pt x="25061" y="22511"/>
                    <a:pt x="25498" y="22295"/>
                    <a:pt x="25863" y="21936"/>
                  </a:cubicBezTo>
                  <a:cubicBezTo>
                    <a:pt x="26433" y="21377"/>
                    <a:pt x="26664" y="20685"/>
                    <a:pt x="26620" y="19891"/>
                  </a:cubicBezTo>
                  <a:cubicBezTo>
                    <a:pt x="26595" y="19381"/>
                    <a:pt x="26472" y="18881"/>
                    <a:pt x="26255" y="18418"/>
                  </a:cubicBezTo>
                  <a:cubicBezTo>
                    <a:pt x="25785" y="17425"/>
                    <a:pt x="24994" y="16757"/>
                    <a:pt x="24043" y="16253"/>
                  </a:cubicBezTo>
                  <a:cubicBezTo>
                    <a:pt x="22966" y="15682"/>
                    <a:pt x="21811" y="15331"/>
                    <a:pt x="20641" y="15016"/>
                  </a:cubicBezTo>
                  <a:lnTo>
                    <a:pt x="19605" y="14738"/>
                  </a:lnTo>
                  <a:cubicBezTo>
                    <a:pt x="19697" y="14717"/>
                    <a:pt x="19792" y="14706"/>
                    <a:pt x="19886" y="14706"/>
                  </a:cubicBezTo>
                  <a:cubicBezTo>
                    <a:pt x="19910" y="14706"/>
                    <a:pt x="19934" y="14706"/>
                    <a:pt x="19957" y="14708"/>
                  </a:cubicBezTo>
                  <a:cubicBezTo>
                    <a:pt x="20070" y="14710"/>
                    <a:pt x="20184" y="14711"/>
                    <a:pt x="20297" y="14711"/>
                  </a:cubicBezTo>
                  <a:cubicBezTo>
                    <a:pt x="20921" y="14711"/>
                    <a:pt x="21543" y="14672"/>
                    <a:pt x="22158" y="14576"/>
                  </a:cubicBezTo>
                  <a:cubicBezTo>
                    <a:pt x="23326" y="14391"/>
                    <a:pt x="24423" y="14008"/>
                    <a:pt x="25420" y="13365"/>
                  </a:cubicBezTo>
                  <a:cubicBezTo>
                    <a:pt x="26217" y="12852"/>
                    <a:pt x="26953" y="12265"/>
                    <a:pt x="27515" y="11492"/>
                  </a:cubicBezTo>
                  <a:cubicBezTo>
                    <a:pt x="27957" y="10887"/>
                    <a:pt x="28188" y="10212"/>
                    <a:pt x="28103" y="9452"/>
                  </a:cubicBezTo>
                  <a:cubicBezTo>
                    <a:pt x="28094" y="9400"/>
                    <a:pt x="28117" y="9349"/>
                    <a:pt x="28160" y="9318"/>
                  </a:cubicBezTo>
                  <a:cubicBezTo>
                    <a:pt x="28290" y="9210"/>
                    <a:pt x="28418" y="9097"/>
                    <a:pt x="28546" y="8987"/>
                  </a:cubicBezTo>
                  <a:cubicBezTo>
                    <a:pt x="29212" y="8403"/>
                    <a:pt x="29807" y="7757"/>
                    <a:pt x="30245" y="6979"/>
                  </a:cubicBezTo>
                  <a:cubicBezTo>
                    <a:pt x="30546" y="6443"/>
                    <a:pt x="30722" y="5873"/>
                    <a:pt x="30697" y="5255"/>
                  </a:cubicBezTo>
                  <a:cubicBezTo>
                    <a:pt x="30679" y="4741"/>
                    <a:pt x="30565" y="4233"/>
                    <a:pt x="30364" y="3758"/>
                  </a:cubicBezTo>
                  <a:cubicBezTo>
                    <a:pt x="30215" y="3409"/>
                    <a:pt x="30029" y="3087"/>
                    <a:pt x="29728" y="2841"/>
                  </a:cubicBezTo>
                  <a:cubicBezTo>
                    <a:pt x="29292" y="2483"/>
                    <a:pt x="28787" y="2273"/>
                    <a:pt x="28242" y="2154"/>
                  </a:cubicBezTo>
                  <a:cubicBezTo>
                    <a:pt x="28117" y="2127"/>
                    <a:pt x="28087" y="2090"/>
                    <a:pt x="28140" y="1974"/>
                  </a:cubicBezTo>
                  <a:cubicBezTo>
                    <a:pt x="28256" y="1721"/>
                    <a:pt x="28297" y="1456"/>
                    <a:pt x="28292" y="1178"/>
                  </a:cubicBezTo>
                  <a:cubicBezTo>
                    <a:pt x="28283" y="658"/>
                    <a:pt x="28001" y="256"/>
                    <a:pt x="27508" y="92"/>
                  </a:cubicBezTo>
                  <a:cubicBezTo>
                    <a:pt x="27307" y="27"/>
                    <a:pt x="27103" y="0"/>
                    <a:pt x="26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0"/>
            <p:cNvSpPr/>
            <p:nvPr/>
          </p:nvSpPr>
          <p:spPr>
            <a:xfrm>
              <a:off x="4797316" y="3584786"/>
              <a:ext cx="202061" cy="104121"/>
            </a:xfrm>
            <a:custGeom>
              <a:rect b="b" l="l" r="r" t="t"/>
              <a:pathLst>
                <a:path extrusionOk="0" h="2038" w="3955">
                  <a:moveTo>
                    <a:pt x="1930" y="1"/>
                  </a:moveTo>
                  <a:cubicBezTo>
                    <a:pt x="1458" y="1"/>
                    <a:pt x="998" y="69"/>
                    <a:pt x="563" y="282"/>
                  </a:cubicBezTo>
                  <a:cubicBezTo>
                    <a:pt x="406" y="359"/>
                    <a:pt x="273" y="466"/>
                    <a:pt x="184" y="614"/>
                  </a:cubicBezTo>
                  <a:cubicBezTo>
                    <a:pt x="0" y="916"/>
                    <a:pt x="102" y="1285"/>
                    <a:pt x="422" y="1538"/>
                  </a:cubicBezTo>
                  <a:cubicBezTo>
                    <a:pt x="866" y="1888"/>
                    <a:pt x="1369" y="2037"/>
                    <a:pt x="1921" y="2037"/>
                  </a:cubicBezTo>
                  <a:cubicBezTo>
                    <a:pt x="1950" y="2037"/>
                    <a:pt x="1978" y="2037"/>
                    <a:pt x="2007" y="2036"/>
                  </a:cubicBezTo>
                  <a:cubicBezTo>
                    <a:pt x="2630" y="2036"/>
                    <a:pt x="3077" y="1913"/>
                    <a:pt x="3469" y="1636"/>
                  </a:cubicBezTo>
                  <a:cubicBezTo>
                    <a:pt x="3843" y="1368"/>
                    <a:pt x="3955" y="989"/>
                    <a:pt x="3741" y="663"/>
                  </a:cubicBezTo>
                  <a:cubicBezTo>
                    <a:pt x="3615" y="469"/>
                    <a:pt x="3431" y="336"/>
                    <a:pt x="3220" y="241"/>
                  </a:cubicBezTo>
                  <a:cubicBezTo>
                    <a:pt x="2888" y="99"/>
                    <a:pt x="2534" y="19"/>
                    <a:pt x="2173" y="6"/>
                  </a:cubicBezTo>
                  <a:cubicBezTo>
                    <a:pt x="2091" y="3"/>
                    <a:pt x="2010" y="1"/>
                    <a:pt x="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0"/>
            <p:cNvSpPr/>
            <p:nvPr/>
          </p:nvSpPr>
          <p:spPr>
            <a:xfrm>
              <a:off x="3455947" y="3842331"/>
              <a:ext cx="475903" cy="285235"/>
            </a:xfrm>
            <a:custGeom>
              <a:rect b="b" l="l" r="r" t="t"/>
              <a:pathLst>
                <a:path extrusionOk="0" h="5583" w="9315">
                  <a:moveTo>
                    <a:pt x="1699" y="1"/>
                  </a:moveTo>
                  <a:cubicBezTo>
                    <a:pt x="1178" y="1"/>
                    <a:pt x="700" y="95"/>
                    <a:pt x="444" y="629"/>
                  </a:cubicBezTo>
                  <a:cubicBezTo>
                    <a:pt x="437" y="638"/>
                    <a:pt x="430" y="645"/>
                    <a:pt x="423" y="652"/>
                  </a:cubicBezTo>
                  <a:cubicBezTo>
                    <a:pt x="1" y="996"/>
                    <a:pt x="26" y="1573"/>
                    <a:pt x="344" y="2002"/>
                  </a:cubicBezTo>
                  <a:cubicBezTo>
                    <a:pt x="636" y="2393"/>
                    <a:pt x="1014" y="2700"/>
                    <a:pt x="1406" y="2985"/>
                  </a:cubicBezTo>
                  <a:cubicBezTo>
                    <a:pt x="2483" y="3770"/>
                    <a:pt x="3674" y="4350"/>
                    <a:pt x="4902" y="4842"/>
                  </a:cubicBezTo>
                  <a:cubicBezTo>
                    <a:pt x="5835" y="5214"/>
                    <a:pt x="6815" y="5456"/>
                    <a:pt x="7813" y="5564"/>
                  </a:cubicBezTo>
                  <a:cubicBezTo>
                    <a:pt x="7917" y="5577"/>
                    <a:pt x="8021" y="5583"/>
                    <a:pt x="8124" y="5583"/>
                  </a:cubicBezTo>
                  <a:cubicBezTo>
                    <a:pt x="8385" y="5583"/>
                    <a:pt x="8645" y="5544"/>
                    <a:pt x="8894" y="5467"/>
                  </a:cubicBezTo>
                  <a:cubicBezTo>
                    <a:pt x="9190" y="5376"/>
                    <a:pt x="9314" y="5141"/>
                    <a:pt x="9256" y="4842"/>
                  </a:cubicBezTo>
                  <a:cubicBezTo>
                    <a:pt x="9241" y="4770"/>
                    <a:pt x="9220" y="4703"/>
                    <a:pt x="9225" y="4628"/>
                  </a:cubicBezTo>
                  <a:cubicBezTo>
                    <a:pt x="9238" y="4436"/>
                    <a:pt x="9175" y="4263"/>
                    <a:pt x="9081" y="4099"/>
                  </a:cubicBezTo>
                  <a:cubicBezTo>
                    <a:pt x="8725" y="3478"/>
                    <a:pt x="8216" y="2985"/>
                    <a:pt x="7676" y="2529"/>
                  </a:cubicBezTo>
                  <a:cubicBezTo>
                    <a:pt x="6667" y="1674"/>
                    <a:pt x="5543" y="1001"/>
                    <a:pt x="4297" y="545"/>
                  </a:cubicBezTo>
                  <a:cubicBezTo>
                    <a:pt x="3492" y="252"/>
                    <a:pt x="2677" y="4"/>
                    <a:pt x="1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0"/>
            <p:cNvSpPr/>
            <p:nvPr/>
          </p:nvSpPr>
          <p:spPr>
            <a:xfrm>
              <a:off x="4251879" y="4220908"/>
              <a:ext cx="265157" cy="112653"/>
            </a:xfrm>
            <a:custGeom>
              <a:rect b="b" l="l" r="r" t="t"/>
              <a:pathLst>
                <a:path extrusionOk="0" h="2205" w="5190">
                  <a:moveTo>
                    <a:pt x="3495" y="0"/>
                  </a:moveTo>
                  <a:cubicBezTo>
                    <a:pt x="3467" y="0"/>
                    <a:pt x="3440" y="0"/>
                    <a:pt x="3412" y="1"/>
                  </a:cubicBezTo>
                  <a:cubicBezTo>
                    <a:pt x="2837" y="11"/>
                    <a:pt x="2269" y="118"/>
                    <a:pt x="1706" y="239"/>
                  </a:cubicBezTo>
                  <a:cubicBezTo>
                    <a:pt x="1247" y="339"/>
                    <a:pt x="802" y="483"/>
                    <a:pt x="421" y="774"/>
                  </a:cubicBezTo>
                  <a:cubicBezTo>
                    <a:pt x="77" y="1033"/>
                    <a:pt x="1" y="1429"/>
                    <a:pt x="239" y="1731"/>
                  </a:cubicBezTo>
                  <a:cubicBezTo>
                    <a:pt x="318" y="1829"/>
                    <a:pt x="421" y="1899"/>
                    <a:pt x="531" y="1956"/>
                  </a:cubicBezTo>
                  <a:cubicBezTo>
                    <a:pt x="932" y="2164"/>
                    <a:pt x="1363" y="2205"/>
                    <a:pt x="1915" y="2205"/>
                  </a:cubicBezTo>
                  <a:cubicBezTo>
                    <a:pt x="2517" y="2193"/>
                    <a:pt x="3113" y="2089"/>
                    <a:pt x="3681" y="1895"/>
                  </a:cubicBezTo>
                  <a:cubicBezTo>
                    <a:pt x="4123" y="1742"/>
                    <a:pt x="4543" y="1548"/>
                    <a:pt x="4876" y="1208"/>
                  </a:cubicBezTo>
                  <a:cubicBezTo>
                    <a:pt x="5189" y="886"/>
                    <a:pt x="5146" y="492"/>
                    <a:pt x="4776" y="252"/>
                  </a:cubicBezTo>
                  <a:cubicBezTo>
                    <a:pt x="4712" y="209"/>
                    <a:pt x="4642" y="173"/>
                    <a:pt x="4569" y="149"/>
                  </a:cubicBezTo>
                  <a:cubicBezTo>
                    <a:pt x="4220" y="34"/>
                    <a:pt x="3856" y="0"/>
                    <a:pt x="34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0"/>
            <p:cNvSpPr/>
            <p:nvPr/>
          </p:nvSpPr>
          <p:spPr>
            <a:xfrm>
              <a:off x="3962249" y="4120159"/>
              <a:ext cx="72650" cy="55330"/>
            </a:xfrm>
            <a:custGeom>
              <a:rect b="b" l="l" r="r" t="t"/>
              <a:pathLst>
                <a:path extrusionOk="0" h="1083" w="1422">
                  <a:moveTo>
                    <a:pt x="610" y="0"/>
                  </a:moveTo>
                  <a:cubicBezTo>
                    <a:pt x="535" y="11"/>
                    <a:pt x="469" y="25"/>
                    <a:pt x="403" y="30"/>
                  </a:cubicBezTo>
                  <a:cubicBezTo>
                    <a:pt x="234" y="46"/>
                    <a:pt x="101" y="118"/>
                    <a:pt x="52" y="285"/>
                  </a:cubicBezTo>
                  <a:cubicBezTo>
                    <a:pt x="1" y="465"/>
                    <a:pt x="74" y="613"/>
                    <a:pt x="197" y="748"/>
                  </a:cubicBezTo>
                  <a:cubicBezTo>
                    <a:pt x="366" y="938"/>
                    <a:pt x="578" y="1036"/>
                    <a:pt x="822" y="1074"/>
                  </a:cubicBezTo>
                  <a:cubicBezTo>
                    <a:pt x="860" y="1079"/>
                    <a:pt x="897" y="1083"/>
                    <a:pt x="933" y="1083"/>
                  </a:cubicBezTo>
                  <a:cubicBezTo>
                    <a:pt x="1073" y="1083"/>
                    <a:pt x="1199" y="1035"/>
                    <a:pt x="1295" y="913"/>
                  </a:cubicBezTo>
                  <a:cubicBezTo>
                    <a:pt x="1402" y="780"/>
                    <a:pt x="1422" y="625"/>
                    <a:pt x="1334" y="481"/>
                  </a:cubicBezTo>
                  <a:cubicBezTo>
                    <a:pt x="1171" y="205"/>
                    <a:pt x="928" y="37"/>
                    <a:pt x="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9" name="Google Shape;1269;p30"/>
          <p:cNvSpPr/>
          <p:nvPr/>
        </p:nvSpPr>
        <p:spPr>
          <a:xfrm>
            <a:off x="7599450" y="3959212"/>
            <a:ext cx="1276687" cy="1047083"/>
          </a:xfrm>
          <a:custGeom>
            <a:rect b="b" l="l" r="r" t="t"/>
            <a:pathLst>
              <a:path extrusionOk="0" h="27018" w="32934">
                <a:moveTo>
                  <a:pt x="8196" y="1"/>
                </a:moveTo>
                <a:cubicBezTo>
                  <a:pt x="4818" y="1"/>
                  <a:pt x="1843" y="1883"/>
                  <a:pt x="746" y="5194"/>
                </a:cubicBezTo>
                <a:cubicBezTo>
                  <a:pt x="504" y="5930"/>
                  <a:pt x="316" y="6676"/>
                  <a:pt x="244" y="7450"/>
                </a:cubicBezTo>
                <a:cubicBezTo>
                  <a:pt x="0" y="10142"/>
                  <a:pt x="657" y="12982"/>
                  <a:pt x="1973" y="15306"/>
                </a:cubicBezTo>
                <a:cubicBezTo>
                  <a:pt x="2680" y="16559"/>
                  <a:pt x="3773" y="17638"/>
                  <a:pt x="4710" y="18671"/>
                </a:cubicBezTo>
                <a:cubicBezTo>
                  <a:pt x="5018" y="19009"/>
                  <a:pt x="5326" y="19346"/>
                  <a:pt x="5620" y="19695"/>
                </a:cubicBezTo>
                <a:cubicBezTo>
                  <a:pt x="6198" y="20384"/>
                  <a:pt x="6755" y="21124"/>
                  <a:pt x="7226" y="21892"/>
                </a:cubicBezTo>
                <a:cubicBezTo>
                  <a:pt x="7624" y="22534"/>
                  <a:pt x="7964" y="23211"/>
                  <a:pt x="8240" y="23914"/>
                </a:cubicBezTo>
                <a:cubicBezTo>
                  <a:pt x="8413" y="24365"/>
                  <a:pt x="8566" y="24820"/>
                  <a:pt x="8707" y="25282"/>
                </a:cubicBezTo>
                <a:cubicBezTo>
                  <a:pt x="8851" y="25757"/>
                  <a:pt x="8988" y="26236"/>
                  <a:pt x="9065" y="26731"/>
                </a:cubicBezTo>
                <a:cubicBezTo>
                  <a:pt x="9093" y="26913"/>
                  <a:pt x="9220" y="27018"/>
                  <a:pt x="9373" y="27018"/>
                </a:cubicBezTo>
                <a:cubicBezTo>
                  <a:pt x="9438" y="27018"/>
                  <a:pt x="9507" y="26999"/>
                  <a:pt x="9576" y="26959"/>
                </a:cubicBezTo>
                <a:cubicBezTo>
                  <a:pt x="9882" y="26781"/>
                  <a:pt x="10197" y="26615"/>
                  <a:pt x="10519" y="26462"/>
                </a:cubicBezTo>
                <a:cubicBezTo>
                  <a:pt x="11130" y="26166"/>
                  <a:pt x="11760" y="25907"/>
                  <a:pt x="12401" y="25682"/>
                </a:cubicBezTo>
                <a:cubicBezTo>
                  <a:pt x="13235" y="25397"/>
                  <a:pt x="14100" y="25230"/>
                  <a:pt x="14971" y="25107"/>
                </a:cubicBezTo>
                <a:cubicBezTo>
                  <a:pt x="15663" y="25011"/>
                  <a:pt x="16358" y="24981"/>
                  <a:pt x="17053" y="24981"/>
                </a:cubicBezTo>
                <a:cubicBezTo>
                  <a:pt x="18127" y="24981"/>
                  <a:pt x="19204" y="25051"/>
                  <a:pt x="20279" y="25051"/>
                </a:cubicBezTo>
                <a:cubicBezTo>
                  <a:pt x="20575" y="25051"/>
                  <a:pt x="20871" y="25046"/>
                  <a:pt x="21167" y="25032"/>
                </a:cubicBezTo>
                <a:cubicBezTo>
                  <a:pt x="23063" y="24947"/>
                  <a:pt x="24914" y="24423"/>
                  <a:pt x="26586" y="23524"/>
                </a:cubicBezTo>
                <a:cubicBezTo>
                  <a:pt x="27163" y="23214"/>
                  <a:pt x="27717" y="22865"/>
                  <a:pt x="28246" y="22477"/>
                </a:cubicBezTo>
                <a:cubicBezTo>
                  <a:pt x="29777" y="21349"/>
                  <a:pt x="31102" y="19922"/>
                  <a:pt x="31819" y="18135"/>
                </a:cubicBezTo>
                <a:cubicBezTo>
                  <a:pt x="32001" y="17686"/>
                  <a:pt x="32159" y="17232"/>
                  <a:pt x="32277" y="16762"/>
                </a:cubicBezTo>
                <a:cubicBezTo>
                  <a:pt x="32934" y="14125"/>
                  <a:pt x="31730" y="11447"/>
                  <a:pt x="29832" y="9642"/>
                </a:cubicBezTo>
                <a:cubicBezTo>
                  <a:pt x="29551" y="9375"/>
                  <a:pt x="29207" y="9192"/>
                  <a:pt x="28878" y="8990"/>
                </a:cubicBezTo>
                <a:cubicBezTo>
                  <a:pt x="27580" y="8200"/>
                  <a:pt x="26149" y="7807"/>
                  <a:pt x="24715" y="7807"/>
                </a:cubicBezTo>
                <a:cubicBezTo>
                  <a:pt x="23337" y="7807"/>
                  <a:pt x="21957" y="8170"/>
                  <a:pt x="20693" y="8892"/>
                </a:cubicBezTo>
                <a:cubicBezTo>
                  <a:pt x="20212" y="9167"/>
                  <a:pt x="18343" y="11250"/>
                  <a:pt x="17873" y="11542"/>
                </a:cubicBezTo>
                <a:cubicBezTo>
                  <a:pt x="17292" y="11903"/>
                  <a:pt x="16705" y="12254"/>
                  <a:pt x="16122" y="12615"/>
                </a:cubicBezTo>
                <a:cubicBezTo>
                  <a:pt x="15503" y="13000"/>
                  <a:pt x="14899" y="13409"/>
                  <a:pt x="14294" y="13817"/>
                </a:cubicBezTo>
                <a:cubicBezTo>
                  <a:pt x="14205" y="13876"/>
                  <a:pt x="14192" y="13933"/>
                  <a:pt x="14233" y="14033"/>
                </a:cubicBezTo>
                <a:cubicBezTo>
                  <a:pt x="14541" y="14756"/>
                  <a:pt x="14880" y="15464"/>
                  <a:pt x="15232" y="16167"/>
                </a:cubicBezTo>
                <a:cubicBezTo>
                  <a:pt x="15425" y="16557"/>
                  <a:pt x="15620" y="16949"/>
                  <a:pt x="15816" y="17339"/>
                </a:cubicBezTo>
                <a:cubicBezTo>
                  <a:pt x="15868" y="17442"/>
                  <a:pt x="15852" y="17524"/>
                  <a:pt x="15750" y="17583"/>
                </a:cubicBezTo>
                <a:cubicBezTo>
                  <a:pt x="15604" y="17667"/>
                  <a:pt x="15458" y="17748"/>
                  <a:pt x="15312" y="17829"/>
                </a:cubicBezTo>
                <a:cubicBezTo>
                  <a:pt x="14513" y="18263"/>
                  <a:pt x="13721" y="18710"/>
                  <a:pt x="12880" y="19128"/>
                </a:cubicBezTo>
                <a:cubicBezTo>
                  <a:pt x="12923" y="19078"/>
                  <a:pt x="12944" y="19048"/>
                  <a:pt x="12973" y="19023"/>
                </a:cubicBezTo>
                <a:cubicBezTo>
                  <a:pt x="13477" y="18546"/>
                  <a:pt x="13982" y="18071"/>
                  <a:pt x="14488" y="17595"/>
                </a:cubicBezTo>
                <a:cubicBezTo>
                  <a:pt x="14654" y="17442"/>
                  <a:pt x="14661" y="17416"/>
                  <a:pt x="14557" y="17220"/>
                </a:cubicBezTo>
                <a:lnTo>
                  <a:pt x="13594" y="15407"/>
                </a:lnTo>
                <a:cubicBezTo>
                  <a:pt x="13245" y="14748"/>
                  <a:pt x="12895" y="14090"/>
                  <a:pt x="12544" y="13433"/>
                </a:cubicBezTo>
                <a:cubicBezTo>
                  <a:pt x="12448" y="13255"/>
                  <a:pt x="12448" y="13240"/>
                  <a:pt x="12620" y="13141"/>
                </a:cubicBezTo>
                <a:cubicBezTo>
                  <a:pt x="12950" y="12948"/>
                  <a:pt x="13256" y="12720"/>
                  <a:pt x="13560" y="12493"/>
                </a:cubicBezTo>
                <a:cubicBezTo>
                  <a:pt x="14253" y="11973"/>
                  <a:pt x="14944" y="11449"/>
                  <a:pt x="15677" y="10983"/>
                </a:cubicBezTo>
                <a:cubicBezTo>
                  <a:pt x="15802" y="10904"/>
                  <a:pt x="15964" y="10855"/>
                  <a:pt x="16032" y="10709"/>
                </a:cubicBezTo>
                <a:cubicBezTo>
                  <a:pt x="16174" y="10393"/>
                  <a:pt x="16286" y="10066"/>
                  <a:pt x="16365" y="9729"/>
                </a:cubicBezTo>
                <a:cubicBezTo>
                  <a:pt x="16514" y="9095"/>
                  <a:pt x="16585" y="8453"/>
                  <a:pt x="16534" y="7796"/>
                </a:cubicBezTo>
                <a:cubicBezTo>
                  <a:pt x="16498" y="7278"/>
                  <a:pt x="16418" y="6765"/>
                  <a:pt x="16297" y="6261"/>
                </a:cubicBezTo>
                <a:cubicBezTo>
                  <a:pt x="15628" y="3530"/>
                  <a:pt x="13705" y="1229"/>
                  <a:pt x="10970" y="467"/>
                </a:cubicBezTo>
                <a:cubicBezTo>
                  <a:pt x="10160" y="241"/>
                  <a:pt x="9353" y="35"/>
                  <a:pt x="8507" y="6"/>
                </a:cubicBezTo>
                <a:cubicBezTo>
                  <a:pt x="8403" y="3"/>
                  <a:pt x="8299" y="1"/>
                  <a:pt x="8196" y="1"/>
                </a:cubicBezTo>
                <a:close/>
              </a:path>
            </a:pathLst>
          </a:custGeom>
          <a:solidFill>
            <a:schemeClr val="lt2"/>
          </a:solidFill>
          <a:ln cap="flat" cmpd="sng" w="9525">
            <a:solidFill>
              <a:schemeClr val="dk1"/>
            </a:solidFill>
            <a:prstDash val="solid"/>
            <a:round/>
            <a:headEnd len="sm" w="sm" type="none"/>
            <a:tailEnd len="sm" w="sm" type="none"/>
          </a:ln>
          <a:effectLst>
            <a:outerShdw rotWithShape="0" algn="bl" dir="3900000" dist="381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0"/>
          <p:cNvSpPr/>
          <p:nvPr/>
        </p:nvSpPr>
        <p:spPr>
          <a:xfrm rot="1526429">
            <a:off x="6259715" y="3826199"/>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0"/>
          <p:cNvSpPr/>
          <p:nvPr/>
        </p:nvSpPr>
        <p:spPr>
          <a:xfrm rot="5126559">
            <a:off x="5295160" y="460779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0"/>
          <p:cNvSpPr/>
          <p:nvPr/>
        </p:nvSpPr>
        <p:spPr>
          <a:xfrm rot="1526429">
            <a:off x="2473590" y="537949"/>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0"/>
          <p:cNvSpPr/>
          <p:nvPr/>
        </p:nvSpPr>
        <p:spPr>
          <a:xfrm rot="5126559">
            <a:off x="1016260" y="257604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93" name="Shape 93"/>
        <p:cNvGrpSpPr/>
        <p:nvPr/>
      </p:nvGrpSpPr>
      <p:grpSpPr>
        <a:xfrm>
          <a:off x="0" y="0"/>
          <a:ext cx="0" cy="0"/>
          <a:chOff x="0" y="0"/>
          <a:chExt cx="0" cy="0"/>
        </a:xfrm>
      </p:grpSpPr>
      <p:grpSp>
        <p:nvGrpSpPr>
          <p:cNvPr id="94" name="Google Shape;94;p4"/>
          <p:cNvGrpSpPr/>
          <p:nvPr/>
        </p:nvGrpSpPr>
        <p:grpSpPr>
          <a:xfrm>
            <a:off x="235055" y="293915"/>
            <a:ext cx="8673890" cy="4555670"/>
            <a:chOff x="-7492675" y="642850"/>
            <a:chExt cx="7300025" cy="3775000"/>
          </a:xfrm>
        </p:grpSpPr>
        <p:sp>
          <p:nvSpPr>
            <p:cNvPr id="95" name="Google Shape;95;p4"/>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4"/>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97" name="Google Shape;97;p4"/>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8" name="Google Shape;98;p4"/>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99" name="Google Shape;99;p4"/>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0" name="Google Shape;100;p4"/>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1" name="Google Shape;101;p4"/>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2" name="Google Shape;102;p4"/>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3" name="Google Shape;103;p4"/>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4" name="Google Shape;104;p4"/>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5" name="Google Shape;105;p4"/>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6" name="Google Shape;106;p4"/>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7" name="Google Shape;107;p4"/>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8" name="Google Shape;108;p4"/>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09" name="Google Shape;109;p4"/>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0" name="Google Shape;110;p4"/>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1" name="Google Shape;111;p4"/>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2" name="Google Shape;112;p4"/>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3" name="Google Shape;113;p4"/>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4" name="Google Shape;114;p4"/>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5" name="Google Shape;115;p4"/>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6" name="Google Shape;116;p4"/>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7" name="Google Shape;117;p4"/>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18" name="Google Shape;118;p4"/>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19" name="Google Shape;119;p4"/>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20" name="Google Shape;120;p4"/>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1" name="Google Shape;121;p4"/>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2" name="Google Shape;122;p4"/>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3" name="Google Shape;123;p4"/>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4" name="Google Shape;124;p4"/>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5" name="Google Shape;125;p4"/>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6" name="Google Shape;126;p4"/>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7" name="Google Shape;127;p4"/>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8" name="Google Shape;128;p4"/>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29" name="Google Shape;129;p4"/>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 name="Google Shape;130;p4"/>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1" name="Google Shape;131;p4"/>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2" name="Google Shape;132;p4"/>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33" name="Google Shape;133;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Arial"/>
              <a:buChar char="●"/>
              <a:defRPr sz="1250"/>
            </a:lvl1pPr>
            <a:lvl2pPr indent="-317500" lvl="1" marL="914400" rtl="0">
              <a:lnSpc>
                <a:spcPct val="115000"/>
              </a:lnSpc>
              <a:spcBef>
                <a:spcPts val="0"/>
              </a:spcBef>
              <a:spcAft>
                <a:spcPts val="0"/>
              </a:spcAft>
              <a:buSzPts val="1400"/>
              <a:buFont typeface="Arial"/>
              <a:buChar char="○"/>
              <a:defRPr/>
            </a:lvl2pPr>
            <a:lvl3pPr indent="-317500" lvl="2" marL="1371600" rtl="0">
              <a:lnSpc>
                <a:spcPct val="115000"/>
              </a:lnSpc>
              <a:spcBef>
                <a:spcPts val="0"/>
              </a:spcBef>
              <a:spcAft>
                <a:spcPts val="0"/>
              </a:spcAft>
              <a:buSzPts val="1400"/>
              <a:buFont typeface="Arial"/>
              <a:buChar char="■"/>
              <a:defRPr/>
            </a:lvl3pPr>
            <a:lvl4pPr indent="-317500" lvl="3" marL="1828800" rtl="0">
              <a:lnSpc>
                <a:spcPct val="115000"/>
              </a:lnSpc>
              <a:spcBef>
                <a:spcPts val="0"/>
              </a:spcBef>
              <a:spcAft>
                <a:spcPts val="0"/>
              </a:spcAft>
              <a:buSzPts val="1400"/>
              <a:buFont typeface="Arial"/>
              <a:buChar char="●"/>
              <a:defRPr/>
            </a:lvl4pPr>
            <a:lvl5pPr indent="-317500" lvl="4" marL="2286000" rtl="0">
              <a:lnSpc>
                <a:spcPct val="115000"/>
              </a:lnSpc>
              <a:spcBef>
                <a:spcPts val="0"/>
              </a:spcBef>
              <a:spcAft>
                <a:spcPts val="0"/>
              </a:spcAft>
              <a:buSzPts val="1400"/>
              <a:buFont typeface="Arial"/>
              <a:buChar char="○"/>
              <a:defRPr/>
            </a:lvl5pPr>
            <a:lvl6pPr indent="-317500" lvl="5" marL="2743200" rtl="0">
              <a:lnSpc>
                <a:spcPct val="115000"/>
              </a:lnSpc>
              <a:spcBef>
                <a:spcPts val="0"/>
              </a:spcBef>
              <a:spcAft>
                <a:spcPts val="0"/>
              </a:spcAft>
              <a:buSzPts val="1400"/>
              <a:buFont typeface="Arial"/>
              <a:buChar char="■"/>
              <a:defRPr/>
            </a:lvl6pPr>
            <a:lvl7pPr indent="-317500" lvl="6" marL="3200400" rtl="0">
              <a:lnSpc>
                <a:spcPct val="115000"/>
              </a:lnSpc>
              <a:spcBef>
                <a:spcPts val="0"/>
              </a:spcBef>
              <a:spcAft>
                <a:spcPts val="0"/>
              </a:spcAft>
              <a:buSzPts val="1400"/>
              <a:buFont typeface="Arial"/>
              <a:buChar char="●"/>
              <a:defRPr/>
            </a:lvl7pPr>
            <a:lvl8pPr indent="-317500" lvl="7" marL="3657600" rtl="0">
              <a:lnSpc>
                <a:spcPct val="115000"/>
              </a:lnSpc>
              <a:spcBef>
                <a:spcPts val="0"/>
              </a:spcBef>
              <a:spcAft>
                <a:spcPts val="0"/>
              </a:spcAft>
              <a:buSzPts val="1400"/>
              <a:buFont typeface="Arial"/>
              <a:buChar char="○"/>
              <a:defRPr/>
            </a:lvl8pPr>
            <a:lvl9pPr indent="-317500" lvl="8" marL="4114800" rtl="0">
              <a:lnSpc>
                <a:spcPct val="115000"/>
              </a:lnSpc>
              <a:spcBef>
                <a:spcPts val="0"/>
              </a:spcBef>
              <a:spcAft>
                <a:spcPts val="0"/>
              </a:spcAft>
              <a:buSzPts val="1400"/>
              <a:buFont typeface="Arial"/>
              <a:buChar char="■"/>
              <a:defRPr/>
            </a:lvl9pPr>
          </a:lstStyle>
          <a:p/>
        </p:txBody>
      </p:sp>
      <p:sp>
        <p:nvSpPr>
          <p:cNvPr id="134" name="Google Shape;134;p4"/>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4">
    <p:bg>
      <p:bgPr>
        <a:blipFill>
          <a:blip r:embed="rId2">
            <a:alphaModFix/>
          </a:blip>
          <a:stretch>
            <a:fillRect/>
          </a:stretch>
        </a:blipFill>
      </p:bgPr>
    </p:bg>
    <p:spTree>
      <p:nvGrpSpPr>
        <p:cNvPr id="1274" name="Shape 1274"/>
        <p:cNvGrpSpPr/>
        <p:nvPr/>
      </p:nvGrpSpPr>
      <p:grpSpPr>
        <a:xfrm>
          <a:off x="0" y="0"/>
          <a:ext cx="0" cy="0"/>
          <a:chOff x="0" y="0"/>
          <a:chExt cx="0" cy="0"/>
        </a:xfrm>
      </p:grpSpPr>
      <p:grpSp>
        <p:nvGrpSpPr>
          <p:cNvPr id="1275" name="Google Shape;1275;p31"/>
          <p:cNvGrpSpPr/>
          <p:nvPr/>
        </p:nvGrpSpPr>
        <p:grpSpPr>
          <a:xfrm>
            <a:off x="235055" y="293915"/>
            <a:ext cx="8673890" cy="4555670"/>
            <a:chOff x="-7492675" y="642850"/>
            <a:chExt cx="7300025" cy="3775000"/>
          </a:xfrm>
        </p:grpSpPr>
        <p:sp>
          <p:nvSpPr>
            <p:cNvPr id="1276" name="Google Shape;1276;p31"/>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7" name="Google Shape;1277;p31"/>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278" name="Google Shape;1278;p31"/>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79" name="Google Shape;1279;p31"/>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0" name="Google Shape;1280;p31"/>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1" name="Google Shape;1281;p31"/>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2" name="Google Shape;1282;p31"/>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3" name="Google Shape;1283;p31"/>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4" name="Google Shape;1284;p31"/>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5" name="Google Shape;1285;p31"/>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6" name="Google Shape;1286;p31"/>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7" name="Google Shape;1287;p31"/>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8" name="Google Shape;1288;p31"/>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89" name="Google Shape;1289;p31"/>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0" name="Google Shape;1290;p31"/>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1" name="Google Shape;1291;p31"/>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2" name="Google Shape;1292;p31"/>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3" name="Google Shape;1293;p31"/>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4" name="Google Shape;1294;p31"/>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5" name="Google Shape;1295;p31"/>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6" name="Google Shape;1296;p31"/>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7" name="Google Shape;1297;p31"/>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8" name="Google Shape;1298;p31"/>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299" name="Google Shape;1299;p31"/>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300" name="Google Shape;1300;p31"/>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301" name="Google Shape;1301;p31"/>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2" name="Google Shape;1302;p31"/>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3" name="Google Shape;1303;p31"/>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4" name="Google Shape;1304;p31"/>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5" name="Google Shape;1305;p31"/>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6" name="Google Shape;1306;p31"/>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7" name="Google Shape;1307;p31"/>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8" name="Google Shape;1308;p31"/>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09" name="Google Shape;1309;p31"/>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10" name="Google Shape;1310;p31"/>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11" name="Google Shape;1311;p31"/>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12" name="Google Shape;1312;p31"/>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313" name="Google Shape;1313;p31"/>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grpSp>
        <p:nvGrpSpPr>
          <p:cNvPr id="1314" name="Google Shape;1314;p31"/>
          <p:cNvGrpSpPr/>
          <p:nvPr/>
        </p:nvGrpSpPr>
        <p:grpSpPr>
          <a:xfrm>
            <a:off x="8110625" y="162695"/>
            <a:ext cx="929945" cy="928724"/>
            <a:chOff x="6963375" y="539995"/>
            <a:chExt cx="929945" cy="928724"/>
          </a:xfrm>
        </p:grpSpPr>
        <p:sp>
          <p:nvSpPr>
            <p:cNvPr id="1315" name="Google Shape;1315;p31"/>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31"/>
          <p:cNvGrpSpPr/>
          <p:nvPr/>
        </p:nvGrpSpPr>
        <p:grpSpPr>
          <a:xfrm rot="-2003193">
            <a:off x="85988" y="4276005"/>
            <a:ext cx="582966" cy="487363"/>
            <a:chOff x="10543875" y="2445600"/>
            <a:chExt cx="582950" cy="487350"/>
          </a:xfrm>
        </p:grpSpPr>
        <p:sp>
          <p:nvSpPr>
            <p:cNvPr id="1319" name="Google Shape;1319;p31"/>
            <p:cNvSpPr/>
            <p:nvPr/>
          </p:nvSpPr>
          <p:spPr>
            <a:xfrm>
              <a:off x="10543875" y="2445600"/>
              <a:ext cx="582950" cy="487350"/>
            </a:xfrm>
            <a:custGeom>
              <a:rect b="b" l="l" r="r" t="t"/>
              <a:pathLst>
                <a:path extrusionOk="0" h="19494" w="23318">
                  <a:moveTo>
                    <a:pt x="17667" y="1"/>
                  </a:moveTo>
                  <a:cubicBezTo>
                    <a:pt x="16214" y="1"/>
                    <a:pt x="13962" y="1791"/>
                    <a:pt x="13336" y="2588"/>
                  </a:cubicBezTo>
                  <a:cubicBezTo>
                    <a:pt x="13270" y="2671"/>
                    <a:pt x="13187" y="2737"/>
                    <a:pt x="13114" y="2814"/>
                  </a:cubicBezTo>
                  <a:cubicBezTo>
                    <a:pt x="12923" y="3011"/>
                    <a:pt x="12759" y="3230"/>
                    <a:pt x="12596" y="3448"/>
                  </a:cubicBezTo>
                  <a:cubicBezTo>
                    <a:pt x="12371" y="3749"/>
                    <a:pt x="12168" y="4065"/>
                    <a:pt x="11990" y="4395"/>
                  </a:cubicBezTo>
                  <a:cubicBezTo>
                    <a:pt x="11910" y="4541"/>
                    <a:pt x="11819" y="4685"/>
                    <a:pt x="11768" y="4845"/>
                  </a:cubicBezTo>
                  <a:cubicBezTo>
                    <a:pt x="11759" y="4870"/>
                    <a:pt x="11751" y="4910"/>
                    <a:pt x="11714" y="4910"/>
                  </a:cubicBezTo>
                  <a:cubicBezTo>
                    <a:pt x="11712" y="4910"/>
                    <a:pt x="11710" y="4910"/>
                    <a:pt x="11707" y="4909"/>
                  </a:cubicBezTo>
                  <a:cubicBezTo>
                    <a:pt x="11677" y="4906"/>
                    <a:pt x="11663" y="4876"/>
                    <a:pt x="11652" y="4849"/>
                  </a:cubicBezTo>
                  <a:cubicBezTo>
                    <a:pt x="11451" y="4379"/>
                    <a:pt x="11178" y="3948"/>
                    <a:pt x="10885" y="3533"/>
                  </a:cubicBezTo>
                  <a:cubicBezTo>
                    <a:pt x="10698" y="3273"/>
                    <a:pt x="10495" y="3026"/>
                    <a:pt x="10278" y="2791"/>
                  </a:cubicBezTo>
                  <a:cubicBezTo>
                    <a:pt x="10057" y="2547"/>
                    <a:pt x="9816" y="2324"/>
                    <a:pt x="9583" y="2091"/>
                  </a:cubicBezTo>
                  <a:cubicBezTo>
                    <a:pt x="9494" y="2009"/>
                    <a:pt x="9403" y="1933"/>
                    <a:pt x="9307" y="1860"/>
                  </a:cubicBezTo>
                  <a:cubicBezTo>
                    <a:pt x="9072" y="1673"/>
                    <a:pt x="8832" y="1495"/>
                    <a:pt x="8583" y="1322"/>
                  </a:cubicBezTo>
                  <a:cubicBezTo>
                    <a:pt x="8335" y="1151"/>
                    <a:pt x="8070" y="1008"/>
                    <a:pt x="7813" y="852"/>
                  </a:cubicBezTo>
                  <a:cubicBezTo>
                    <a:pt x="7751" y="813"/>
                    <a:pt x="7678" y="788"/>
                    <a:pt x="7610" y="757"/>
                  </a:cubicBezTo>
                  <a:cubicBezTo>
                    <a:pt x="7413" y="668"/>
                    <a:pt x="7213" y="579"/>
                    <a:pt x="7016" y="489"/>
                  </a:cubicBezTo>
                  <a:cubicBezTo>
                    <a:pt x="6807" y="392"/>
                    <a:pt x="6585" y="344"/>
                    <a:pt x="6369" y="270"/>
                  </a:cubicBezTo>
                  <a:cubicBezTo>
                    <a:pt x="6174" y="204"/>
                    <a:pt x="5969" y="166"/>
                    <a:pt x="5760" y="161"/>
                  </a:cubicBezTo>
                  <a:cubicBezTo>
                    <a:pt x="5744" y="156"/>
                    <a:pt x="5728" y="150"/>
                    <a:pt x="5714" y="140"/>
                  </a:cubicBezTo>
                  <a:cubicBezTo>
                    <a:pt x="3822" y="140"/>
                    <a:pt x="2210" y="1158"/>
                    <a:pt x="1146" y="2700"/>
                  </a:cubicBezTo>
                  <a:cubicBezTo>
                    <a:pt x="697" y="3350"/>
                    <a:pt x="364" y="4051"/>
                    <a:pt x="211" y="4831"/>
                  </a:cubicBezTo>
                  <a:cubicBezTo>
                    <a:pt x="1" y="5896"/>
                    <a:pt x="165" y="7140"/>
                    <a:pt x="490" y="8104"/>
                  </a:cubicBezTo>
                  <a:cubicBezTo>
                    <a:pt x="686" y="8688"/>
                    <a:pt x="939" y="9252"/>
                    <a:pt x="1245" y="9788"/>
                  </a:cubicBezTo>
                  <a:cubicBezTo>
                    <a:pt x="1448" y="10144"/>
                    <a:pt x="1671" y="10488"/>
                    <a:pt x="1908" y="10824"/>
                  </a:cubicBezTo>
                  <a:cubicBezTo>
                    <a:pt x="2652" y="11878"/>
                    <a:pt x="3590" y="12882"/>
                    <a:pt x="4601" y="13684"/>
                  </a:cubicBezTo>
                  <a:cubicBezTo>
                    <a:pt x="4915" y="13933"/>
                    <a:pt x="5239" y="14173"/>
                    <a:pt x="5572" y="14396"/>
                  </a:cubicBezTo>
                  <a:cubicBezTo>
                    <a:pt x="7244" y="15507"/>
                    <a:pt x="9142" y="16233"/>
                    <a:pt x="10698" y="17529"/>
                  </a:cubicBezTo>
                  <a:cubicBezTo>
                    <a:pt x="10822" y="17633"/>
                    <a:pt x="10938" y="17748"/>
                    <a:pt x="11043" y="17871"/>
                  </a:cubicBezTo>
                  <a:cubicBezTo>
                    <a:pt x="11266" y="18131"/>
                    <a:pt x="11408" y="18450"/>
                    <a:pt x="11454" y="18790"/>
                  </a:cubicBezTo>
                  <a:cubicBezTo>
                    <a:pt x="11479" y="18979"/>
                    <a:pt x="11527" y="19166"/>
                    <a:pt x="11524" y="19360"/>
                  </a:cubicBezTo>
                  <a:cubicBezTo>
                    <a:pt x="11524" y="19424"/>
                    <a:pt x="11565" y="19470"/>
                    <a:pt x="11627" y="19493"/>
                  </a:cubicBezTo>
                  <a:lnTo>
                    <a:pt x="11798" y="19493"/>
                  </a:lnTo>
                  <a:cubicBezTo>
                    <a:pt x="11878" y="19461"/>
                    <a:pt x="11900" y="19397"/>
                    <a:pt x="11905" y="19315"/>
                  </a:cubicBezTo>
                  <a:cubicBezTo>
                    <a:pt x="11926" y="19007"/>
                    <a:pt x="11967" y="18703"/>
                    <a:pt x="12070" y="18409"/>
                  </a:cubicBezTo>
                  <a:cubicBezTo>
                    <a:pt x="12183" y="18092"/>
                    <a:pt x="12378" y="17837"/>
                    <a:pt x="12631" y="17622"/>
                  </a:cubicBezTo>
                  <a:cubicBezTo>
                    <a:pt x="12831" y="17451"/>
                    <a:pt x="13023" y="17269"/>
                    <a:pt x="13233" y="17111"/>
                  </a:cubicBezTo>
                  <a:cubicBezTo>
                    <a:pt x="13376" y="17002"/>
                    <a:pt x="13522" y="16894"/>
                    <a:pt x="13675" y="16799"/>
                  </a:cubicBezTo>
                  <a:cubicBezTo>
                    <a:pt x="13944" y="16632"/>
                    <a:pt x="14216" y="16468"/>
                    <a:pt x="14492" y="16313"/>
                  </a:cubicBezTo>
                  <a:cubicBezTo>
                    <a:pt x="14723" y="16187"/>
                    <a:pt x="14953" y="16060"/>
                    <a:pt x="15186" y="15939"/>
                  </a:cubicBezTo>
                  <a:cubicBezTo>
                    <a:pt x="15460" y="15795"/>
                    <a:pt x="15735" y="15651"/>
                    <a:pt x="16000" y="15494"/>
                  </a:cubicBezTo>
                  <a:cubicBezTo>
                    <a:pt x="17168" y="14802"/>
                    <a:pt x="18393" y="14129"/>
                    <a:pt x="19399" y="13205"/>
                  </a:cubicBezTo>
                  <a:cubicBezTo>
                    <a:pt x="19691" y="12936"/>
                    <a:pt x="19974" y="12660"/>
                    <a:pt x="20252" y="12377"/>
                  </a:cubicBezTo>
                  <a:cubicBezTo>
                    <a:pt x="20451" y="12175"/>
                    <a:pt x="20640" y="11962"/>
                    <a:pt x="20821" y="11743"/>
                  </a:cubicBezTo>
                  <a:cubicBezTo>
                    <a:pt x="21017" y="11502"/>
                    <a:pt x="21202" y="11251"/>
                    <a:pt x="21388" y="11000"/>
                  </a:cubicBezTo>
                  <a:cubicBezTo>
                    <a:pt x="22415" y="9594"/>
                    <a:pt x="23318" y="7676"/>
                    <a:pt x="23314" y="5901"/>
                  </a:cubicBezTo>
                  <a:cubicBezTo>
                    <a:pt x="23318" y="5650"/>
                    <a:pt x="23302" y="5401"/>
                    <a:pt x="23268" y="5152"/>
                  </a:cubicBezTo>
                  <a:cubicBezTo>
                    <a:pt x="22921" y="2844"/>
                    <a:pt x="21115" y="918"/>
                    <a:pt x="18950" y="262"/>
                  </a:cubicBezTo>
                  <a:cubicBezTo>
                    <a:pt x="18740" y="204"/>
                    <a:pt x="18525" y="166"/>
                    <a:pt x="18307" y="156"/>
                  </a:cubicBezTo>
                  <a:cubicBezTo>
                    <a:pt x="18297" y="156"/>
                    <a:pt x="18284" y="145"/>
                    <a:pt x="18272" y="138"/>
                  </a:cubicBezTo>
                  <a:cubicBezTo>
                    <a:pt x="18097" y="43"/>
                    <a:pt x="17894" y="1"/>
                    <a:pt x="17672" y="1"/>
                  </a:cubicBezTo>
                  <a:cubicBezTo>
                    <a:pt x="17670" y="1"/>
                    <a:pt x="17669" y="1"/>
                    <a:pt x="17667" y="1"/>
                  </a:cubicBezTo>
                  <a:close/>
                </a:path>
              </a:pathLst>
            </a:custGeom>
            <a:solidFill>
              <a:schemeClr val="dk2"/>
            </a:solidFill>
            <a:ln cap="flat" cmpd="sng" w="9525">
              <a:solidFill>
                <a:schemeClr val="dk1"/>
              </a:solidFill>
              <a:prstDash val="solid"/>
              <a:round/>
              <a:headEnd len="sm" w="sm" type="none"/>
              <a:tailEnd len="sm" w="sm" type="none"/>
            </a:ln>
            <a:effectLst>
              <a:outerShdw rotWithShape="0" algn="bl" dir="3840000" dist="381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10888275" y="2521850"/>
              <a:ext cx="117875" cy="126775"/>
            </a:xfrm>
            <a:custGeom>
              <a:rect b="b" l="l" r="r" t="t"/>
              <a:pathLst>
                <a:path extrusionOk="0" h="5071" w="4715">
                  <a:moveTo>
                    <a:pt x="3935" y="0"/>
                  </a:moveTo>
                  <a:cubicBezTo>
                    <a:pt x="3910" y="0"/>
                    <a:pt x="3885" y="2"/>
                    <a:pt x="3860" y="4"/>
                  </a:cubicBezTo>
                  <a:cubicBezTo>
                    <a:pt x="3428" y="47"/>
                    <a:pt x="3030" y="196"/>
                    <a:pt x="2662" y="423"/>
                  </a:cubicBezTo>
                  <a:cubicBezTo>
                    <a:pt x="2064" y="793"/>
                    <a:pt x="1562" y="1272"/>
                    <a:pt x="1092" y="1792"/>
                  </a:cubicBezTo>
                  <a:cubicBezTo>
                    <a:pt x="622" y="2313"/>
                    <a:pt x="310" y="2910"/>
                    <a:pt x="112" y="3572"/>
                  </a:cubicBezTo>
                  <a:cubicBezTo>
                    <a:pt x="43" y="3807"/>
                    <a:pt x="0" y="4048"/>
                    <a:pt x="52" y="4295"/>
                  </a:cubicBezTo>
                  <a:cubicBezTo>
                    <a:pt x="175" y="4825"/>
                    <a:pt x="492" y="5070"/>
                    <a:pt x="977" y="5070"/>
                  </a:cubicBezTo>
                  <a:cubicBezTo>
                    <a:pt x="1032" y="5070"/>
                    <a:pt x="1090" y="5067"/>
                    <a:pt x="1150" y="5061"/>
                  </a:cubicBezTo>
                  <a:cubicBezTo>
                    <a:pt x="1569" y="5016"/>
                    <a:pt x="1948" y="4842"/>
                    <a:pt x="2304" y="4623"/>
                  </a:cubicBezTo>
                  <a:cubicBezTo>
                    <a:pt x="2908" y="4252"/>
                    <a:pt x="3381" y="3747"/>
                    <a:pt x="3798" y="3184"/>
                  </a:cubicBezTo>
                  <a:cubicBezTo>
                    <a:pt x="3969" y="2922"/>
                    <a:pt x="4136" y="2659"/>
                    <a:pt x="4280" y="2381"/>
                  </a:cubicBezTo>
                  <a:cubicBezTo>
                    <a:pt x="4563" y="1843"/>
                    <a:pt x="4715" y="1279"/>
                    <a:pt x="4669" y="668"/>
                  </a:cubicBezTo>
                  <a:cubicBezTo>
                    <a:pt x="4640" y="289"/>
                    <a:pt x="4315" y="0"/>
                    <a:pt x="39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11029900" y="2605100"/>
              <a:ext cx="33900" cy="36500"/>
            </a:xfrm>
            <a:custGeom>
              <a:rect b="b" l="l" r="r" t="t"/>
              <a:pathLst>
                <a:path extrusionOk="0" h="1460" w="1356">
                  <a:moveTo>
                    <a:pt x="1133" y="1"/>
                  </a:moveTo>
                  <a:cubicBezTo>
                    <a:pt x="1125" y="1"/>
                    <a:pt x="1117" y="1"/>
                    <a:pt x="1110" y="2"/>
                  </a:cubicBezTo>
                  <a:cubicBezTo>
                    <a:pt x="987" y="14"/>
                    <a:pt x="869" y="55"/>
                    <a:pt x="764" y="121"/>
                  </a:cubicBezTo>
                  <a:cubicBezTo>
                    <a:pt x="592" y="228"/>
                    <a:pt x="447" y="367"/>
                    <a:pt x="312" y="516"/>
                  </a:cubicBezTo>
                  <a:cubicBezTo>
                    <a:pt x="180" y="664"/>
                    <a:pt x="84" y="839"/>
                    <a:pt x="31" y="1027"/>
                  </a:cubicBezTo>
                  <a:cubicBezTo>
                    <a:pt x="8" y="1095"/>
                    <a:pt x="1" y="1166"/>
                    <a:pt x="13" y="1236"/>
                  </a:cubicBezTo>
                  <a:cubicBezTo>
                    <a:pt x="48" y="1389"/>
                    <a:pt x="139" y="1459"/>
                    <a:pt x="280" y="1459"/>
                  </a:cubicBezTo>
                  <a:cubicBezTo>
                    <a:pt x="296" y="1459"/>
                    <a:pt x="313" y="1458"/>
                    <a:pt x="330" y="1456"/>
                  </a:cubicBezTo>
                  <a:cubicBezTo>
                    <a:pt x="449" y="1444"/>
                    <a:pt x="560" y="1394"/>
                    <a:pt x="661" y="1330"/>
                  </a:cubicBezTo>
                  <a:cubicBezTo>
                    <a:pt x="836" y="1223"/>
                    <a:pt x="971" y="1077"/>
                    <a:pt x="1092" y="915"/>
                  </a:cubicBezTo>
                  <a:cubicBezTo>
                    <a:pt x="1142" y="840"/>
                    <a:pt x="1190" y="766"/>
                    <a:pt x="1231" y="686"/>
                  </a:cubicBezTo>
                  <a:cubicBezTo>
                    <a:pt x="1313" y="531"/>
                    <a:pt x="1356" y="369"/>
                    <a:pt x="1343" y="192"/>
                  </a:cubicBezTo>
                  <a:cubicBezTo>
                    <a:pt x="1333" y="83"/>
                    <a:pt x="1241" y="1"/>
                    <a:pt x="11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2" name="Google Shape;1322;p31"/>
          <p:cNvSpPr/>
          <p:nvPr/>
        </p:nvSpPr>
        <p:spPr>
          <a:xfrm rot="1526429">
            <a:off x="1340115" y="83274"/>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rot="5126559">
            <a:off x="444935" y="96204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rot="5126559">
            <a:off x="8598948" y="373039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rot="1526429">
            <a:off x="7774903" y="4462074"/>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35" name="Shape 135"/>
        <p:cNvGrpSpPr/>
        <p:nvPr/>
      </p:nvGrpSpPr>
      <p:grpSpPr>
        <a:xfrm>
          <a:off x="0" y="0"/>
          <a:ext cx="0" cy="0"/>
          <a:chOff x="0" y="0"/>
          <a:chExt cx="0" cy="0"/>
        </a:xfrm>
      </p:grpSpPr>
      <p:grpSp>
        <p:nvGrpSpPr>
          <p:cNvPr id="136" name="Google Shape;136;p5"/>
          <p:cNvGrpSpPr/>
          <p:nvPr/>
        </p:nvGrpSpPr>
        <p:grpSpPr>
          <a:xfrm>
            <a:off x="235055" y="293915"/>
            <a:ext cx="8673890" cy="4555670"/>
            <a:chOff x="-7492675" y="642850"/>
            <a:chExt cx="7300025" cy="3775000"/>
          </a:xfrm>
        </p:grpSpPr>
        <p:sp>
          <p:nvSpPr>
            <p:cNvPr id="137" name="Google Shape;137;p5"/>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5"/>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39" name="Google Shape;139;p5"/>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0" name="Google Shape;140;p5"/>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1" name="Google Shape;141;p5"/>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2" name="Google Shape;142;p5"/>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3" name="Google Shape;143;p5"/>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4" name="Google Shape;144;p5"/>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5" name="Google Shape;145;p5"/>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6" name="Google Shape;146;p5"/>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7" name="Google Shape;147;p5"/>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8" name="Google Shape;148;p5"/>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49" name="Google Shape;149;p5"/>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0" name="Google Shape;150;p5"/>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1" name="Google Shape;151;p5"/>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2" name="Google Shape;152;p5"/>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3" name="Google Shape;153;p5"/>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4" name="Google Shape;154;p5"/>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5" name="Google Shape;155;p5"/>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6" name="Google Shape;156;p5"/>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7" name="Google Shape;157;p5"/>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8" name="Google Shape;158;p5"/>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59" name="Google Shape;159;p5"/>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60" name="Google Shape;160;p5"/>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61" name="Google Shape;161;p5"/>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162" name="Google Shape;162;p5"/>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3" name="Google Shape;163;p5"/>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4" name="Google Shape;164;p5"/>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5" name="Google Shape;165;p5"/>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6" name="Google Shape;166;p5"/>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7" name="Google Shape;167;p5"/>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8" name="Google Shape;168;p5"/>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69" name="Google Shape;169;p5"/>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70" name="Google Shape;170;p5"/>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71" name="Google Shape;171;p5"/>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72" name="Google Shape;172;p5"/>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73" name="Google Shape;173;p5"/>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174" name="Google Shape;174;p5"/>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175" name="Google Shape;175;p5"/>
          <p:cNvSpPr txBox="1"/>
          <p:nvPr>
            <p:ph idx="1" type="subTitle"/>
          </p:nvPr>
        </p:nvSpPr>
        <p:spPr>
          <a:xfrm>
            <a:off x="1592919" y="2310776"/>
            <a:ext cx="2743200" cy="457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176" name="Google Shape;176;p5"/>
          <p:cNvSpPr txBox="1"/>
          <p:nvPr>
            <p:ph idx="2" type="subTitle"/>
          </p:nvPr>
        </p:nvSpPr>
        <p:spPr>
          <a:xfrm>
            <a:off x="4807881" y="2310776"/>
            <a:ext cx="27432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Shrikhand"/>
              <a:buNone/>
              <a:defRPr sz="2500">
                <a:latin typeface="Shrikhand"/>
                <a:ea typeface="Shrikhand"/>
                <a:cs typeface="Shrikhand"/>
                <a:sym typeface="Shrikhand"/>
              </a:defRPr>
            </a:lvl1pPr>
            <a:lvl2pPr lvl="1" rtl="0" algn="ctr">
              <a:lnSpc>
                <a:spcPct val="100000"/>
              </a:lnSpc>
              <a:spcBef>
                <a:spcPts val="0"/>
              </a:spcBef>
              <a:spcAft>
                <a:spcPts val="0"/>
              </a:spcAft>
              <a:buSzPts val="2500"/>
              <a:buFont typeface="Shrikhand"/>
              <a:buNone/>
              <a:defRPr sz="2500">
                <a:latin typeface="Shrikhand"/>
                <a:ea typeface="Shrikhand"/>
                <a:cs typeface="Shrikhand"/>
                <a:sym typeface="Shrikhand"/>
              </a:defRPr>
            </a:lvl2pPr>
            <a:lvl3pPr lvl="2" rtl="0" algn="ctr">
              <a:lnSpc>
                <a:spcPct val="100000"/>
              </a:lnSpc>
              <a:spcBef>
                <a:spcPts val="0"/>
              </a:spcBef>
              <a:spcAft>
                <a:spcPts val="0"/>
              </a:spcAft>
              <a:buSzPts val="2500"/>
              <a:buFont typeface="Shrikhand"/>
              <a:buNone/>
              <a:defRPr sz="2500">
                <a:latin typeface="Shrikhand"/>
                <a:ea typeface="Shrikhand"/>
                <a:cs typeface="Shrikhand"/>
                <a:sym typeface="Shrikhand"/>
              </a:defRPr>
            </a:lvl3pPr>
            <a:lvl4pPr lvl="3" rtl="0" algn="ctr">
              <a:lnSpc>
                <a:spcPct val="100000"/>
              </a:lnSpc>
              <a:spcBef>
                <a:spcPts val="0"/>
              </a:spcBef>
              <a:spcAft>
                <a:spcPts val="0"/>
              </a:spcAft>
              <a:buSzPts val="2500"/>
              <a:buFont typeface="Shrikhand"/>
              <a:buNone/>
              <a:defRPr sz="2500">
                <a:latin typeface="Shrikhand"/>
                <a:ea typeface="Shrikhand"/>
                <a:cs typeface="Shrikhand"/>
                <a:sym typeface="Shrikhand"/>
              </a:defRPr>
            </a:lvl4pPr>
            <a:lvl5pPr lvl="4" rtl="0" algn="ctr">
              <a:lnSpc>
                <a:spcPct val="100000"/>
              </a:lnSpc>
              <a:spcBef>
                <a:spcPts val="0"/>
              </a:spcBef>
              <a:spcAft>
                <a:spcPts val="0"/>
              </a:spcAft>
              <a:buSzPts val="2500"/>
              <a:buFont typeface="Shrikhand"/>
              <a:buNone/>
              <a:defRPr sz="2500">
                <a:latin typeface="Shrikhand"/>
                <a:ea typeface="Shrikhand"/>
                <a:cs typeface="Shrikhand"/>
                <a:sym typeface="Shrikhand"/>
              </a:defRPr>
            </a:lvl5pPr>
            <a:lvl6pPr lvl="5" rtl="0" algn="ctr">
              <a:lnSpc>
                <a:spcPct val="100000"/>
              </a:lnSpc>
              <a:spcBef>
                <a:spcPts val="0"/>
              </a:spcBef>
              <a:spcAft>
                <a:spcPts val="0"/>
              </a:spcAft>
              <a:buSzPts val="2500"/>
              <a:buFont typeface="Shrikhand"/>
              <a:buNone/>
              <a:defRPr sz="2500">
                <a:latin typeface="Shrikhand"/>
                <a:ea typeface="Shrikhand"/>
                <a:cs typeface="Shrikhand"/>
                <a:sym typeface="Shrikhand"/>
              </a:defRPr>
            </a:lvl6pPr>
            <a:lvl7pPr lvl="6" rtl="0" algn="ctr">
              <a:lnSpc>
                <a:spcPct val="100000"/>
              </a:lnSpc>
              <a:spcBef>
                <a:spcPts val="0"/>
              </a:spcBef>
              <a:spcAft>
                <a:spcPts val="0"/>
              </a:spcAft>
              <a:buSzPts val="2500"/>
              <a:buFont typeface="Shrikhand"/>
              <a:buNone/>
              <a:defRPr sz="2500">
                <a:latin typeface="Shrikhand"/>
                <a:ea typeface="Shrikhand"/>
                <a:cs typeface="Shrikhand"/>
                <a:sym typeface="Shrikhand"/>
              </a:defRPr>
            </a:lvl7pPr>
            <a:lvl8pPr lvl="7" rtl="0" algn="ctr">
              <a:lnSpc>
                <a:spcPct val="100000"/>
              </a:lnSpc>
              <a:spcBef>
                <a:spcPts val="0"/>
              </a:spcBef>
              <a:spcAft>
                <a:spcPts val="0"/>
              </a:spcAft>
              <a:buSzPts val="2500"/>
              <a:buFont typeface="Shrikhand"/>
              <a:buNone/>
              <a:defRPr sz="2500">
                <a:latin typeface="Shrikhand"/>
                <a:ea typeface="Shrikhand"/>
                <a:cs typeface="Shrikhand"/>
                <a:sym typeface="Shrikhand"/>
              </a:defRPr>
            </a:lvl8pPr>
            <a:lvl9pPr lvl="8" rtl="0" algn="ctr">
              <a:lnSpc>
                <a:spcPct val="100000"/>
              </a:lnSpc>
              <a:spcBef>
                <a:spcPts val="0"/>
              </a:spcBef>
              <a:spcAft>
                <a:spcPts val="0"/>
              </a:spcAft>
              <a:buSzPts val="2500"/>
              <a:buFont typeface="Shrikhand"/>
              <a:buNone/>
              <a:defRPr sz="2500">
                <a:latin typeface="Shrikhand"/>
                <a:ea typeface="Shrikhand"/>
                <a:cs typeface="Shrikhand"/>
                <a:sym typeface="Shrikhand"/>
              </a:defRPr>
            </a:lvl9pPr>
          </a:lstStyle>
          <a:p/>
        </p:txBody>
      </p:sp>
      <p:sp>
        <p:nvSpPr>
          <p:cNvPr id="177" name="Google Shape;177;p5"/>
          <p:cNvSpPr txBox="1"/>
          <p:nvPr>
            <p:ph idx="3" type="subTitle"/>
          </p:nvPr>
        </p:nvSpPr>
        <p:spPr>
          <a:xfrm>
            <a:off x="1592919" y="268081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8" name="Google Shape;178;p5"/>
          <p:cNvSpPr txBox="1"/>
          <p:nvPr>
            <p:ph idx="4" type="subTitle"/>
          </p:nvPr>
        </p:nvSpPr>
        <p:spPr>
          <a:xfrm>
            <a:off x="4807881" y="268081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5"/>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80" name="Shape 180"/>
        <p:cNvGrpSpPr/>
        <p:nvPr/>
      </p:nvGrpSpPr>
      <p:grpSpPr>
        <a:xfrm>
          <a:off x="0" y="0"/>
          <a:ext cx="0" cy="0"/>
          <a:chOff x="0" y="0"/>
          <a:chExt cx="0" cy="0"/>
        </a:xfrm>
      </p:grpSpPr>
      <p:grpSp>
        <p:nvGrpSpPr>
          <p:cNvPr id="181" name="Google Shape;181;p6"/>
          <p:cNvGrpSpPr/>
          <p:nvPr/>
        </p:nvGrpSpPr>
        <p:grpSpPr>
          <a:xfrm>
            <a:off x="235055" y="293915"/>
            <a:ext cx="8673890" cy="4555670"/>
            <a:chOff x="-7492675" y="642850"/>
            <a:chExt cx="7300025" cy="3775000"/>
          </a:xfrm>
        </p:grpSpPr>
        <p:sp>
          <p:nvSpPr>
            <p:cNvPr id="182" name="Google Shape;182;p6"/>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3" name="Google Shape;183;p6"/>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184" name="Google Shape;184;p6"/>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5" name="Google Shape;185;p6"/>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6" name="Google Shape;186;p6"/>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7" name="Google Shape;187;p6"/>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8" name="Google Shape;188;p6"/>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89" name="Google Shape;189;p6"/>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0" name="Google Shape;190;p6"/>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1" name="Google Shape;191;p6"/>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2" name="Google Shape;192;p6"/>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3" name="Google Shape;193;p6"/>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4" name="Google Shape;194;p6"/>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5" name="Google Shape;195;p6"/>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6" name="Google Shape;196;p6"/>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7" name="Google Shape;197;p6"/>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8" name="Google Shape;198;p6"/>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199" name="Google Shape;199;p6"/>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0" name="Google Shape;200;p6"/>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1" name="Google Shape;201;p6"/>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2" name="Google Shape;202;p6"/>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3" name="Google Shape;203;p6"/>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4" name="Google Shape;204;p6"/>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05" name="Google Shape;205;p6"/>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206" name="Google Shape;206;p6"/>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207" name="Google Shape;207;p6"/>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08" name="Google Shape;208;p6"/>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09" name="Google Shape;209;p6"/>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0" name="Google Shape;210;p6"/>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1" name="Google Shape;211;p6"/>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2" name="Google Shape;212;p6"/>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3" name="Google Shape;213;p6"/>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4" name="Google Shape;214;p6"/>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5" name="Google Shape;215;p6"/>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6" name="Google Shape;216;p6"/>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7" name="Google Shape;217;p6"/>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8" name="Google Shape;218;p6"/>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19" name="Google Shape;219;p6"/>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220" name="Google Shape;220;p6"/>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21" name="Shape 221"/>
        <p:cNvGrpSpPr/>
        <p:nvPr/>
      </p:nvGrpSpPr>
      <p:grpSpPr>
        <a:xfrm>
          <a:off x="0" y="0"/>
          <a:ext cx="0" cy="0"/>
          <a:chOff x="0" y="0"/>
          <a:chExt cx="0" cy="0"/>
        </a:xfrm>
      </p:grpSpPr>
      <p:grpSp>
        <p:nvGrpSpPr>
          <p:cNvPr id="222" name="Google Shape;222;p7"/>
          <p:cNvGrpSpPr/>
          <p:nvPr/>
        </p:nvGrpSpPr>
        <p:grpSpPr>
          <a:xfrm>
            <a:off x="235055" y="293915"/>
            <a:ext cx="8673890" cy="4555670"/>
            <a:chOff x="-7492675" y="642850"/>
            <a:chExt cx="7300025" cy="3775000"/>
          </a:xfrm>
        </p:grpSpPr>
        <p:sp>
          <p:nvSpPr>
            <p:cNvPr id="223" name="Google Shape;223;p7"/>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4" name="Google Shape;224;p7"/>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225" name="Google Shape;225;p7"/>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26" name="Google Shape;226;p7"/>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27" name="Google Shape;227;p7"/>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28" name="Google Shape;228;p7"/>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29" name="Google Shape;229;p7"/>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0" name="Google Shape;230;p7"/>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1" name="Google Shape;231;p7"/>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2" name="Google Shape;232;p7"/>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3" name="Google Shape;233;p7"/>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4" name="Google Shape;234;p7"/>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5" name="Google Shape;235;p7"/>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6" name="Google Shape;236;p7"/>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7" name="Google Shape;237;p7"/>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8" name="Google Shape;238;p7"/>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39" name="Google Shape;239;p7"/>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0" name="Google Shape;240;p7"/>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1" name="Google Shape;241;p7"/>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2" name="Google Shape;242;p7"/>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3" name="Google Shape;243;p7"/>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4" name="Google Shape;244;p7"/>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5" name="Google Shape;245;p7"/>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46" name="Google Shape;246;p7"/>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247" name="Google Shape;247;p7"/>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248" name="Google Shape;248;p7"/>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49" name="Google Shape;249;p7"/>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0" name="Google Shape;250;p7"/>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1" name="Google Shape;251;p7"/>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2" name="Google Shape;252;p7"/>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3" name="Google Shape;253;p7"/>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4" name="Google Shape;254;p7"/>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5" name="Google Shape;255;p7"/>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6" name="Google Shape;256;p7"/>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7" name="Google Shape;257;p7"/>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8" name="Google Shape;258;p7"/>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59" name="Google Shape;259;p7"/>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60" name="Google Shape;260;p7"/>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261" name="Google Shape;261;p7"/>
          <p:cNvSpPr txBox="1"/>
          <p:nvPr>
            <p:ph idx="1" type="body"/>
          </p:nvPr>
        </p:nvSpPr>
        <p:spPr>
          <a:xfrm>
            <a:off x="879300" y="1855813"/>
            <a:ext cx="3481500" cy="12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Open Sans"/>
              <a:buChar char="●"/>
              <a:defRPr>
                <a:latin typeface="Barlow"/>
                <a:ea typeface="Barlow"/>
                <a:cs typeface="Barlow"/>
                <a:sym typeface="Barlow"/>
              </a:defRPr>
            </a:lvl1pPr>
            <a:lvl2pPr indent="-317500" lvl="1" marL="914400" rtl="0">
              <a:lnSpc>
                <a:spcPct val="100000"/>
              </a:lnSpc>
              <a:spcBef>
                <a:spcPts val="0"/>
              </a:spcBef>
              <a:spcAft>
                <a:spcPts val="0"/>
              </a:spcAft>
              <a:buSzPts val="1400"/>
              <a:buFont typeface="Open Sans"/>
              <a:buChar char="○"/>
              <a:defRPr/>
            </a:lvl2pPr>
            <a:lvl3pPr indent="-317500" lvl="2" marL="1371600" rtl="0">
              <a:lnSpc>
                <a:spcPct val="100000"/>
              </a:lnSpc>
              <a:spcBef>
                <a:spcPts val="0"/>
              </a:spcBef>
              <a:spcAft>
                <a:spcPts val="0"/>
              </a:spcAft>
              <a:buSzPts val="1400"/>
              <a:buFont typeface="Open Sans"/>
              <a:buChar char="■"/>
              <a:defRPr/>
            </a:lvl3pPr>
            <a:lvl4pPr indent="-317500" lvl="3" marL="1828800" rtl="0">
              <a:lnSpc>
                <a:spcPct val="100000"/>
              </a:lnSpc>
              <a:spcBef>
                <a:spcPts val="0"/>
              </a:spcBef>
              <a:spcAft>
                <a:spcPts val="0"/>
              </a:spcAft>
              <a:buSzPts val="1400"/>
              <a:buFont typeface="Open Sans"/>
              <a:buChar char="●"/>
              <a:defRPr/>
            </a:lvl4pPr>
            <a:lvl5pPr indent="-317500" lvl="4" marL="2286000" rtl="0">
              <a:lnSpc>
                <a:spcPct val="100000"/>
              </a:lnSpc>
              <a:spcBef>
                <a:spcPts val="0"/>
              </a:spcBef>
              <a:spcAft>
                <a:spcPts val="0"/>
              </a:spcAft>
              <a:buSzPts val="1400"/>
              <a:buFont typeface="Open Sans"/>
              <a:buChar char="○"/>
              <a:defRPr/>
            </a:lvl5pPr>
            <a:lvl6pPr indent="-317500" lvl="5" marL="2743200" rtl="0">
              <a:lnSpc>
                <a:spcPct val="100000"/>
              </a:lnSpc>
              <a:spcBef>
                <a:spcPts val="0"/>
              </a:spcBef>
              <a:spcAft>
                <a:spcPts val="0"/>
              </a:spcAft>
              <a:buSzPts val="1400"/>
              <a:buFont typeface="Open Sans"/>
              <a:buChar char="■"/>
              <a:defRPr/>
            </a:lvl6pPr>
            <a:lvl7pPr indent="-317500" lvl="6" marL="3200400" rtl="0">
              <a:lnSpc>
                <a:spcPct val="100000"/>
              </a:lnSpc>
              <a:spcBef>
                <a:spcPts val="0"/>
              </a:spcBef>
              <a:spcAft>
                <a:spcPts val="0"/>
              </a:spcAft>
              <a:buSzPts val="1400"/>
              <a:buFont typeface="Open Sans"/>
              <a:buChar char="●"/>
              <a:defRPr/>
            </a:lvl7pPr>
            <a:lvl8pPr indent="-317500" lvl="7" marL="3657600" rtl="0">
              <a:lnSpc>
                <a:spcPct val="100000"/>
              </a:lnSpc>
              <a:spcBef>
                <a:spcPts val="0"/>
              </a:spcBef>
              <a:spcAft>
                <a:spcPts val="0"/>
              </a:spcAft>
              <a:buSzPts val="1400"/>
              <a:buFont typeface="Open Sans"/>
              <a:buChar char="○"/>
              <a:defRPr/>
            </a:lvl8pPr>
            <a:lvl9pPr indent="-317500" lvl="8" marL="4114800" rtl="0">
              <a:lnSpc>
                <a:spcPct val="100000"/>
              </a:lnSpc>
              <a:spcBef>
                <a:spcPts val="0"/>
              </a:spcBef>
              <a:spcAft>
                <a:spcPts val="0"/>
              </a:spcAft>
              <a:buSzPts val="1400"/>
              <a:buFont typeface="Open Sans"/>
              <a:buChar char="■"/>
              <a:defRPr/>
            </a:lvl9pPr>
          </a:lstStyle>
          <a:p/>
        </p:txBody>
      </p:sp>
      <p:sp>
        <p:nvSpPr>
          <p:cNvPr id="262" name="Google Shape;262;p7"/>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63" name="Shape 263"/>
        <p:cNvGrpSpPr/>
        <p:nvPr/>
      </p:nvGrpSpPr>
      <p:grpSpPr>
        <a:xfrm>
          <a:off x="0" y="0"/>
          <a:ext cx="0" cy="0"/>
          <a:chOff x="0" y="0"/>
          <a:chExt cx="0" cy="0"/>
        </a:xfrm>
      </p:grpSpPr>
      <p:grpSp>
        <p:nvGrpSpPr>
          <p:cNvPr id="264" name="Google Shape;264;p8"/>
          <p:cNvGrpSpPr/>
          <p:nvPr/>
        </p:nvGrpSpPr>
        <p:grpSpPr>
          <a:xfrm>
            <a:off x="235055" y="293915"/>
            <a:ext cx="8673890" cy="4555670"/>
            <a:chOff x="-7492675" y="642850"/>
            <a:chExt cx="7300025" cy="3775000"/>
          </a:xfrm>
        </p:grpSpPr>
        <p:sp>
          <p:nvSpPr>
            <p:cNvPr id="265" name="Google Shape;265;p8"/>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p8"/>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267" name="Google Shape;267;p8"/>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68" name="Google Shape;268;p8"/>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69" name="Google Shape;269;p8"/>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0" name="Google Shape;270;p8"/>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1" name="Google Shape;271;p8"/>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2" name="Google Shape;272;p8"/>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3" name="Google Shape;273;p8"/>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4" name="Google Shape;274;p8"/>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5" name="Google Shape;275;p8"/>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6" name="Google Shape;276;p8"/>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7" name="Google Shape;277;p8"/>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8" name="Google Shape;278;p8"/>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79" name="Google Shape;279;p8"/>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0" name="Google Shape;280;p8"/>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1" name="Google Shape;281;p8"/>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2" name="Google Shape;282;p8"/>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3" name="Google Shape;283;p8"/>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4" name="Google Shape;284;p8"/>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5" name="Google Shape;285;p8"/>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6" name="Google Shape;286;p8"/>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7" name="Google Shape;287;p8"/>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288" name="Google Shape;288;p8"/>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289" name="Google Shape;289;p8"/>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290" name="Google Shape;290;p8"/>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1" name="Google Shape;291;p8"/>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2" name="Google Shape;292;p8"/>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3" name="Google Shape;293;p8"/>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4" name="Google Shape;294;p8"/>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5" name="Google Shape;295;p8"/>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6" name="Google Shape;296;p8"/>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7" name="Google Shape;297;p8"/>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8" name="Google Shape;298;p8"/>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299" name="Google Shape;299;p8"/>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00" name="Google Shape;300;p8"/>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01" name="Google Shape;301;p8"/>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02" name="Google Shape;302;p8"/>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303" name="Google Shape;303;p8"/>
          <p:cNvSpPr txBox="1"/>
          <p:nvPr>
            <p:ph type="title"/>
          </p:nvPr>
        </p:nvSpPr>
        <p:spPr>
          <a:xfrm>
            <a:off x="808200" y="988875"/>
            <a:ext cx="7527600" cy="3165900"/>
          </a:xfrm>
          <a:prstGeom prst="rect">
            <a:avLst/>
          </a:prstGeom>
          <a:effectLst>
            <a:outerShdw rotWithShape="0" algn="bl" dir="3000000" dist="47625">
              <a:schemeClr val="dk1"/>
            </a:outerShdw>
          </a:effectLst>
        </p:spPr>
        <p:txBody>
          <a:bodyPr anchorCtr="0" anchor="t" bIns="91425" lIns="91425" spcFirstLastPara="1" rIns="91425" wrap="square" tIns="91425">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04" name="Shape 304"/>
        <p:cNvGrpSpPr/>
        <p:nvPr/>
      </p:nvGrpSpPr>
      <p:grpSpPr>
        <a:xfrm>
          <a:off x="0" y="0"/>
          <a:ext cx="0" cy="0"/>
          <a:chOff x="0" y="0"/>
          <a:chExt cx="0" cy="0"/>
        </a:xfrm>
      </p:grpSpPr>
      <p:grpSp>
        <p:nvGrpSpPr>
          <p:cNvPr id="305" name="Google Shape;305;p9"/>
          <p:cNvGrpSpPr/>
          <p:nvPr/>
        </p:nvGrpSpPr>
        <p:grpSpPr>
          <a:xfrm>
            <a:off x="235055" y="293915"/>
            <a:ext cx="8673890" cy="4555670"/>
            <a:chOff x="-7492675" y="642850"/>
            <a:chExt cx="7300025" cy="3775000"/>
          </a:xfrm>
        </p:grpSpPr>
        <p:sp>
          <p:nvSpPr>
            <p:cNvPr id="306" name="Google Shape;306;p9"/>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9"/>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08" name="Google Shape;308;p9"/>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09" name="Google Shape;309;p9"/>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0" name="Google Shape;310;p9"/>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1" name="Google Shape;311;p9"/>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2" name="Google Shape;312;p9"/>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3" name="Google Shape;313;p9"/>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4" name="Google Shape;314;p9"/>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5" name="Google Shape;315;p9"/>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6" name="Google Shape;316;p9"/>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7" name="Google Shape;317;p9"/>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8" name="Google Shape;318;p9"/>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19" name="Google Shape;319;p9"/>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0" name="Google Shape;320;p9"/>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1" name="Google Shape;321;p9"/>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2" name="Google Shape;322;p9"/>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3" name="Google Shape;323;p9"/>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4" name="Google Shape;324;p9"/>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5" name="Google Shape;325;p9"/>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6" name="Google Shape;326;p9"/>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7" name="Google Shape;327;p9"/>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8" name="Google Shape;328;p9"/>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29" name="Google Shape;329;p9"/>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30" name="Google Shape;330;p9"/>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331" name="Google Shape;331;p9"/>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2" name="Google Shape;332;p9"/>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3" name="Google Shape;333;p9"/>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4" name="Google Shape;334;p9"/>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5" name="Google Shape;335;p9"/>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6" name="Google Shape;336;p9"/>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7" name="Google Shape;337;p9"/>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8" name="Google Shape;338;p9"/>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39" name="Google Shape;339;p9"/>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40" name="Google Shape;340;p9"/>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41" name="Google Shape;341;p9"/>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42" name="Google Shape;342;p9"/>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43" name="Google Shape;343;p9"/>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grpSp>
        <p:nvGrpSpPr>
          <p:cNvPr id="344" name="Google Shape;344;p9"/>
          <p:cNvGrpSpPr/>
          <p:nvPr/>
        </p:nvGrpSpPr>
        <p:grpSpPr>
          <a:xfrm>
            <a:off x="235055" y="293915"/>
            <a:ext cx="8673890" cy="4555670"/>
            <a:chOff x="-7492675" y="642850"/>
            <a:chExt cx="7300025" cy="3775000"/>
          </a:xfrm>
        </p:grpSpPr>
        <p:sp>
          <p:nvSpPr>
            <p:cNvPr id="345" name="Google Shape;345;p9"/>
            <p:cNvSpPr/>
            <p:nvPr/>
          </p:nvSpPr>
          <p:spPr>
            <a:xfrm>
              <a:off x="-7492675" y="642950"/>
              <a:ext cx="7299900" cy="37749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6" name="Google Shape;346;p9"/>
            <p:cNvCxnSpPr/>
            <p:nvPr/>
          </p:nvCxnSpPr>
          <p:spPr>
            <a:xfrm>
              <a:off x="-72538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47" name="Google Shape;347;p9"/>
            <p:cNvCxnSpPr/>
            <p:nvPr/>
          </p:nvCxnSpPr>
          <p:spPr>
            <a:xfrm>
              <a:off x="-6943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48" name="Google Shape;348;p9"/>
            <p:cNvCxnSpPr/>
            <p:nvPr/>
          </p:nvCxnSpPr>
          <p:spPr>
            <a:xfrm>
              <a:off x="-6633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49" name="Google Shape;349;p9"/>
            <p:cNvCxnSpPr/>
            <p:nvPr/>
          </p:nvCxnSpPr>
          <p:spPr>
            <a:xfrm>
              <a:off x="-6323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0" name="Google Shape;350;p9"/>
            <p:cNvCxnSpPr/>
            <p:nvPr/>
          </p:nvCxnSpPr>
          <p:spPr>
            <a:xfrm>
              <a:off x="-6013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1" name="Google Shape;351;p9"/>
            <p:cNvCxnSpPr/>
            <p:nvPr/>
          </p:nvCxnSpPr>
          <p:spPr>
            <a:xfrm>
              <a:off x="-5703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2" name="Google Shape;352;p9"/>
            <p:cNvCxnSpPr/>
            <p:nvPr/>
          </p:nvCxnSpPr>
          <p:spPr>
            <a:xfrm>
              <a:off x="-5393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3" name="Google Shape;353;p9"/>
            <p:cNvCxnSpPr/>
            <p:nvPr/>
          </p:nvCxnSpPr>
          <p:spPr>
            <a:xfrm>
              <a:off x="-5083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4" name="Google Shape;354;p9"/>
            <p:cNvCxnSpPr/>
            <p:nvPr/>
          </p:nvCxnSpPr>
          <p:spPr>
            <a:xfrm>
              <a:off x="-4773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5" name="Google Shape;355;p9"/>
            <p:cNvCxnSpPr/>
            <p:nvPr/>
          </p:nvCxnSpPr>
          <p:spPr>
            <a:xfrm>
              <a:off x="-4462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6" name="Google Shape;356;p9"/>
            <p:cNvCxnSpPr/>
            <p:nvPr/>
          </p:nvCxnSpPr>
          <p:spPr>
            <a:xfrm>
              <a:off x="-4152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7" name="Google Shape;357;p9"/>
            <p:cNvCxnSpPr/>
            <p:nvPr/>
          </p:nvCxnSpPr>
          <p:spPr>
            <a:xfrm>
              <a:off x="-3842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8" name="Google Shape;358;p9"/>
            <p:cNvCxnSpPr/>
            <p:nvPr/>
          </p:nvCxnSpPr>
          <p:spPr>
            <a:xfrm>
              <a:off x="-35326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59" name="Google Shape;359;p9"/>
            <p:cNvCxnSpPr/>
            <p:nvPr/>
          </p:nvCxnSpPr>
          <p:spPr>
            <a:xfrm>
              <a:off x="-32225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0" name="Google Shape;360;p9"/>
            <p:cNvCxnSpPr/>
            <p:nvPr/>
          </p:nvCxnSpPr>
          <p:spPr>
            <a:xfrm>
              <a:off x="-29124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1" name="Google Shape;361;p9"/>
            <p:cNvCxnSpPr/>
            <p:nvPr/>
          </p:nvCxnSpPr>
          <p:spPr>
            <a:xfrm>
              <a:off x="-26023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2" name="Google Shape;362;p9"/>
            <p:cNvCxnSpPr/>
            <p:nvPr/>
          </p:nvCxnSpPr>
          <p:spPr>
            <a:xfrm>
              <a:off x="-22922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3" name="Google Shape;363;p9"/>
            <p:cNvCxnSpPr/>
            <p:nvPr/>
          </p:nvCxnSpPr>
          <p:spPr>
            <a:xfrm>
              <a:off x="-19821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4" name="Google Shape;364;p9"/>
            <p:cNvCxnSpPr/>
            <p:nvPr/>
          </p:nvCxnSpPr>
          <p:spPr>
            <a:xfrm>
              <a:off x="-16720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5" name="Google Shape;365;p9"/>
            <p:cNvCxnSpPr/>
            <p:nvPr/>
          </p:nvCxnSpPr>
          <p:spPr>
            <a:xfrm>
              <a:off x="-13619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6" name="Google Shape;366;p9"/>
            <p:cNvCxnSpPr/>
            <p:nvPr/>
          </p:nvCxnSpPr>
          <p:spPr>
            <a:xfrm>
              <a:off x="-10518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7" name="Google Shape;367;p9"/>
            <p:cNvCxnSpPr/>
            <p:nvPr/>
          </p:nvCxnSpPr>
          <p:spPr>
            <a:xfrm>
              <a:off x="-741775" y="642850"/>
              <a:ext cx="0" cy="3774900"/>
            </a:xfrm>
            <a:prstGeom prst="straightConnector1">
              <a:avLst/>
            </a:prstGeom>
            <a:noFill/>
            <a:ln cap="flat" cmpd="sng" w="9525">
              <a:solidFill>
                <a:schemeClr val="lt2"/>
              </a:solidFill>
              <a:prstDash val="solid"/>
              <a:round/>
              <a:headEnd len="med" w="med" type="none"/>
              <a:tailEnd len="med" w="med" type="none"/>
            </a:ln>
          </p:spPr>
        </p:cxnSp>
        <p:cxnSp>
          <p:nvCxnSpPr>
            <p:cNvPr id="368" name="Google Shape;368;p9"/>
            <p:cNvCxnSpPr/>
            <p:nvPr/>
          </p:nvCxnSpPr>
          <p:spPr>
            <a:xfrm>
              <a:off x="-431675" y="771250"/>
              <a:ext cx="0" cy="3518100"/>
            </a:xfrm>
            <a:prstGeom prst="straightConnector1">
              <a:avLst/>
            </a:prstGeom>
            <a:noFill/>
            <a:ln cap="flat" cmpd="sng" w="9525">
              <a:solidFill>
                <a:schemeClr val="lt2"/>
              </a:solidFill>
              <a:prstDash val="solid"/>
              <a:round/>
              <a:headEnd len="med" w="med" type="none"/>
              <a:tailEnd len="med" w="med" type="none"/>
            </a:ln>
          </p:spPr>
        </p:cxnSp>
        <p:cxnSp>
          <p:nvCxnSpPr>
            <p:cNvPr id="369" name="Google Shape;369;p9"/>
            <p:cNvCxnSpPr/>
            <p:nvPr/>
          </p:nvCxnSpPr>
          <p:spPr>
            <a:xfrm>
              <a:off x="-7363725" y="894500"/>
              <a:ext cx="7042200" cy="0"/>
            </a:xfrm>
            <a:prstGeom prst="straightConnector1">
              <a:avLst/>
            </a:prstGeom>
            <a:noFill/>
            <a:ln cap="flat" cmpd="sng" w="9525">
              <a:solidFill>
                <a:schemeClr val="lt2"/>
              </a:solidFill>
              <a:prstDash val="solid"/>
              <a:round/>
              <a:headEnd len="med" w="med" type="none"/>
              <a:tailEnd len="med" w="med" type="none"/>
            </a:ln>
          </p:spPr>
        </p:cxnSp>
        <p:cxnSp>
          <p:nvCxnSpPr>
            <p:cNvPr id="370" name="Google Shape;370;p9"/>
            <p:cNvCxnSpPr/>
            <p:nvPr/>
          </p:nvCxnSpPr>
          <p:spPr>
            <a:xfrm>
              <a:off x="-7492550" y="114616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1" name="Google Shape;371;p9"/>
            <p:cNvCxnSpPr/>
            <p:nvPr/>
          </p:nvCxnSpPr>
          <p:spPr>
            <a:xfrm>
              <a:off x="-7492550" y="1397823"/>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2" name="Google Shape;372;p9"/>
            <p:cNvCxnSpPr/>
            <p:nvPr/>
          </p:nvCxnSpPr>
          <p:spPr>
            <a:xfrm>
              <a:off x="-7492550" y="164948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3" name="Google Shape;373;p9"/>
            <p:cNvCxnSpPr/>
            <p:nvPr/>
          </p:nvCxnSpPr>
          <p:spPr>
            <a:xfrm>
              <a:off x="-7492550" y="1901146"/>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4" name="Google Shape;374;p9"/>
            <p:cNvCxnSpPr/>
            <p:nvPr/>
          </p:nvCxnSpPr>
          <p:spPr>
            <a:xfrm>
              <a:off x="-7492550" y="215280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5" name="Google Shape;375;p9"/>
            <p:cNvCxnSpPr/>
            <p:nvPr/>
          </p:nvCxnSpPr>
          <p:spPr>
            <a:xfrm>
              <a:off x="-7492550" y="2404469"/>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6" name="Google Shape;376;p9"/>
            <p:cNvCxnSpPr/>
            <p:nvPr/>
          </p:nvCxnSpPr>
          <p:spPr>
            <a:xfrm>
              <a:off x="-7492550" y="2656131"/>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7" name="Google Shape;377;p9"/>
            <p:cNvCxnSpPr/>
            <p:nvPr/>
          </p:nvCxnSpPr>
          <p:spPr>
            <a:xfrm>
              <a:off x="-7492550" y="2907792"/>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8" name="Google Shape;378;p9"/>
            <p:cNvCxnSpPr/>
            <p:nvPr/>
          </p:nvCxnSpPr>
          <p:spPr>
            <a:xfrm>
              <a:off x="-7492550" y="3159454"/>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79" name="Google Shape;379;p9"/>
            <p:cNvCxnSpPr/>
            <p:nvPr/>
          </p:nvCxnSpPr>
          <p:spPr>
            <a:xfrm>
              <a:off x="-7492550" y="3411115"/>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80" name="Google Shape;380;p9"/>
            <p:cNvCxnSpPr/>
            <p:nvPr/>
          </p:nvCxnSpPr>
          <p:spPr>
            <a:xfrm>
              <a:off x="-7492550" y="3662777"/>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81" name="Google Shape;381;p9"/>
            <p:cNvCxnSpPr/>
            <p:nvPr/>
          </p:nvCxnSpPr>
          <p:spPr>
            <a:xfrm>
              <a:off x="-7492550" y="3914438"/>
              <a:ext cx="7299900" cy="0"/>
            </a:xfrm>
            <a:prstGeom prst="straightConnector1">
              <a:avLst/>
            </a:prstGeom>
            <a:noFill/>
            <a:ln cap="flat" cmpd="sng" w="9525">
              <a:solidFill>
                <a:schemeClr val="lt2"/>
              </a:solidFill>
              <a:prstDash val="solid"/>
              <a:round/>
              <a:headEnd len="med" w="med" type="none"/>
              <a:tailEnd len="med" w="med" type="none"/>
            </a:ln>
          </p:spPr>
        </p:cxnSp>
        <p:cxnSp>
          <p:nvCxnSpPr>
            <p:cNvPr id="382" name="Google Shape;382;p9"/>
            <p:cNvCxnSpPr/>
            <p:nvPr/>
          </p:nvCxnSpPr>
          <p:spPr>
            <a:xfrm>
              <a:off x="-7363725" y="4166100"/>
              <a:ext cx="7042200" cy="0"/>
            </a:xfrm>
            <a:prstGeom prst="straightConnector1">
              <a:avLst/>
            </a:prstGeom>
            <a:noFill/>
            <a:ln cap="flat" cmpd="sng" w="9525">
              <a:solidFill>
                <a:schemeClr val="lt2"/>
              </a:solidFill>
              <a:prstDash val="solid"/>
              <a:round/>
              <a:headEnd len="med" w="med" type="none"/>
              <a:tailEnd len="med" w="med" type="none"/>
            </a:ln>
          </p:spPr>
        </p:cxnSp>
      </p:grpSp>
      <p:sp>
        <p:nvSpPr>
          <p:cNvPr id="383" name="Google Shape;383;p9"/>
          <p:cNvSpPr txBox="1"/>
          <p:nvPr>
            <p:ph type="title"/>
          </p:nvPr>
        </p:nvSpPr>
        <p:spPr>
          <a:xfrm>
            <a:off x="1822125" y="1377525"/>
            <a:ext cx="5499900" cy="1389900"/>
          </a:xfrm>
          <a:prstGeom prst="rect">
            <a:avLst/>
          </a:prstGeom>
          <a:effectLst>
            <a:outerShdw rotWithShape="0" algn="bl" dir="3840000" dist="38100">
              <a:schemeClr val="dk1"/>
            </a:outerShdw>
          </a:effectLst>
        </p:spPr>
        <p:txBody>
          <a:bodyPr anchorCtr="0" anchor="ctr" bIns="91425" lIns="91425" spcFirstLastPara="1" rIns="91425" wrap="square" tIns="91425">
            <a:noAutofit/>
          </a:bodyPr>
          <a:lstStyle>
            <a:lvl1pPr lvl="0" rtl="0" algn="ctr">
              <a:spcBef>
                <a:spcPts val="0"/>
              </a:spcBef>
              <a:spcAft>
                <a:spcPts val="0"/>
              </a:spcAft>
              <a:buSzPts val="3600"/>
              <a:buNone/>
              <a:defRPr sz="10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84" name="Google Shape;384;p9"/>
          <p:cNvSpPr txBox="1"/>
          <p:nvPr>
            <p:ph idx="1" type="subTitle"/>
          </p:nvPr>
        </p:nvSpPr>
        <p:spPr>
          <a:xfrm>
            <a:off x="2216400" y="2903575"/>
            <a:ext cx="4711200" cy="60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rgbClr val="2D2A2A"/>
                </a:solidFill>
                <a:latin typeface="Barlow"/>
                <a:ea typeface="Barlow"/>
                <a:cs typeface="Barlow"/>
                <a:sym typeface="Barlow"/>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85" name="Shape 385"/>
        <p:cNvGrpSpPr/>
        <p:nvPr/>
      </p:nvGrpSpPr>
      <p:grpSpPr>
        <a:xfrm>
          <a:off x="0" y="0"/>
          <a:ext cx="0" cy="0"/>
          <a:chOff x="0" y="0"/>
          <a:chExt cx="0" cy="0"/>
        </a:xfrm>
      </p:grpSpPr>
      <p:sp>
        <p:nvSpPr>
          <p:cNvPr id="386" name="Google Shape;386;p10"/>
          <p:cNvSpPr txBox="1"/>
          <p:nvPr>
            <p:ph type="title"/>
          </p:nvPr>
        </p:nvSpPr>
        <p:spPr>
          <a:xfrm>
            <a:off x="735779" y="3500475"/>
            <a:ext cx="3833700" cy="82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31645"/>
            <a:ext cx="7704000" cy="6402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1pPr>
            <a:lvl2pPr lvl="1"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3500"/>
              <a:buFont typeface="Shrikhand"/>
              <a:buNone/>
              <a:defRPr sz="3500">
                <a:solidFill>
                  <a:schemeClr val="dk1"/>
                </a:solidFill>
                <a:latin typeface="Shrikhand"/>
                <a:ea typeface="Shrikhand"/>
                <a:cs typeface="Shrikhand"/>
                <a:sym typeface="Shrikhand"/>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indent="-317500" lvl="1" marL="9144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indent="-317500" lvl="2" marL="13716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indent="-317500" lvl="3" marL="18288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indent="-317500" lvl="4" marL="22860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indent="-317500" lvl="5" marL="27432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indent="-317500" lvl="6" marL="32004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indent="-317500" lvl="7" marL="36576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indent="-317500" lvl="8" marL="41148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www.dailymail.co.uk/femail/article-4209952/Cut-com-charts-100-years-beauty-Israel-Palestine.html" TargetMode="External"/><Relationship Id="rId4" Type="http://schemas.openxmlformats.org/officeDocument/2006/relationships/hyperlink" Target="https://www.dailymail.co.uk/femail/article-4209952/Cut-com-charts-100-years-beauty-Israel-Palestine.html" TargetMode="External"/><Relationship Id="rId5" Type="http://schemas.openxmlformats.org/officeDocument/2006/relationships/hyperlink" Target="https://www.youtube.com/watch?v=0L6Jgyxpe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9" name="Shape 1329"/>
        <p:cNvGrpSpPr/>
        <p:nvPr/>
      </p:nvGrpSpPr>
      <p:grpSpPr>
        <a:xfrm>
          <a:off x="0" y="0"/>
          <a:ext cx="0" cy="0"/>
          <a:chOff x="0" y="0"/>
          <a:chExt cx="0" cy="0"/>
        </a:xfrm>
      </p:grpSpPr>
      <p:sp>
        <p:nvSpPr>
          <p:cNvPr id="1330" name="Google Shape;1330;p32"/>
          <p:cNvSpPr txBox="1"/>
          <p:nvPr>
            <p:ph type="ctrTitle"/>
          </p:nvPr>
        </p:nvSpPr>
        <p:spPr>
          <a:xfrm>
            <a:off x="719999" y="1181950"/>
            <a:ext cx="5441400" cy="218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Evolution of Makeup In Israel</a:t>
            </a:r>
            <a:endParaRPr sz="4700"/>
          </a:p>
        </p:txBody>
      </p:sp>
      <p:sp>
        <p:nvSpPr>
          <p:cNvPr id="1331" name="Google Shape;1331;p32"/>
          <p:cNvSpPr/>
          <p:nvPr/>
        </p:nvSpPr>
        <p:spPr>
          <a:xfrm>
            <a:off x="627340" y="3518850"/>
            <a:ext cx="4110300" cy="455400"/>
          </a:xfrm>
          <a:prstGeom prst="roundRect">
            <a:avLst>
              <a:gd fmla="val 27337"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2"/>
          <p:cNvSpPr txBox="1"/>
          <p:nvPr>
            <p:ph idx="1" type="subTitle"/>
          </p:nvPr>
        </p:nvSpPr>
        <p:spPr>
          <a:xfrm>
            <a:off x="719995" y="3541074"/>
            <a:ext cx="43590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Zoe Gordon, Mira Glusman, Shiri Richman</a:t>
            </a:r>
            <a:endParaRPr/>
          </a:p>
        </p:txBody>
      </p:sp>
      <p:sp>
        <p:nvSpPr>
          <p:cNvPr id="1333" name="Google Shape;1333;p32"/>
          <p:cNvSpPr/>
          <p:nvPr/>
        </p:nvSpPr>
        <p:spPr>
          <a:xfrm>
            <a:off x="962750" y="2019337"/>
            <a:ext cx="2665324" cy="652300"/>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Makeup</a:t>
            </a:r>
          </a:p>
        </p:txBody>
      </p:sp>
      <p:sp>
        <p:nvSpPr>
          <p:cNvPr id="1334" name="Google Shape;1334;p32"/>
          <p:cNvSpPr/>
          <p:nvPr/>
        </p:nvSpPr>
        <p:spPr>
          <a:xfrm flipH="1" rot="1879689">
            <a:off x="5204279" y="1172295"/>
            <a:ext cx="665434" cy="668460"/>
          </a:xfrm>
          <a:custGeom>
            <a:rect b="b" l="l" r="r" t="t"/>
            <a:pathLst>
              <a:path extrusionOk="0" h="17008" w="16931">
                <a:moveTo>
                  <a:pt x="13994" y="1"/>
                </a:moveTo>
                <a:cubicBezTo>
                  <a:pt x="13683" y="1"/>
                  <a:pt x="13345" y="57"/>
                  <a:pt x="12977" y="181"/>
                </a:cubicBezTo>
                <a:cubicBezTo>
                  <a:pt x="12325" y="400"/>
                  <a:pt x="11752" y="751"/>
                  <a:pt x="11227" y="1170"/>
                </a:cubicBezTo>
                <a:cubicBezTo>
                  <a:pt x="10997" y="1355"/>
                  <a:pt x="10778" y="1554"/>
                  <a:pt x="10573" y="1766"/>
                </a:cubicBezTo>
                <a:cubicBezTo>
                  <a:pt x="10340" y="2005"/>
                  <a:pt x="10119" y="2257"/>
                  <a:pt x="9907" y="2516"/>
                </a:cubicBezTo>
                <a:cubicBezTo>
                  <a:pt x="9749" y="2706"/>
                  <a:pt x="9603" y="2905"/>
                  <a:pt x="9466" y="3112"/>
                </a:cubicBezTo>
                <a:cubicBezTo>
                  <a:pt x="9300" y="3365"/>
                  <a:pt x="9147" y="3627"/>
                  <a:pt x="9010" y="3895"/>
                </a:cubicBezTo>
                <a:cubicBezTo>
                  <a:pt x="8923" y="4066"/>
                  <a:pt x="8846" y="4243"/>
                  <a:pt x="8757" y="4426"/>
                </a:cubicBezTo>
                <a:cubicBezTo>
                  <a:pt x="8698" y="4308"/>
                  <a:pt x="8656" y="4196"/>
                  <a:pt x="8604" y="4091"/>
                </a:cubicBezTo>
                <a:cubicBezTo>
                  <a:pt x="8467" y="3812"/>
                  <a:pt x="8317" y="3539"/>
                  <a:pt x="8154" y="3274"/>
                </a:cubicBezTo>
                <a:cubicBezTo>
                  <a:pt x="8016" y="3059"/>
                  <a:pt x="7867" y="2852"/>
                  <a:pt x="7712" y="2647"/>
                </a:cubicBezTo>
                <a:cubicBezTo>
                  <a:pt x="7507" y="2378"/>
                  <a:pt x="7286" y="2122"/>
                  <a:pt x="7051" y="1880"/>
                </a:cubicBezTo>
                <a:cubicBezTo>
                  <a:pt x="6228" y="1027"/>
                  <a:pt x="4788" y="20"/>
                  <a:pt x="3435" y="20"/>
                </a:cubicBezTo>
                <a:cubicBezTo>
                  <a:pt x="2993" y="20"/>
                  <a:pt x="2560" y="128"/>
                  <a:pt x="2161" y="384"/>
                </a:cubicBezTo>
                <a:cubicBezTo>
                  <a:pt x="1918" y="541"/>
                  <a:pt x="1724" y="748"/>
                  <a:pt x="1550" y="967"/>
                </a:cubicBezTo>
                <a:cubicBezTo>
                  <a:pt x="1370" y="1194"/>
                  <a:pt x="1231" y="1446"/>
                  <a:pt x="1105" y="1704"/>
                </a:cubicBezTo>
                <a:cubicBezTo>
                  <a:pt x="1" y="3976"/>
                  <a:pt x="823" y="6810"/>
                  <a:pt x="1828" y="8972"/>
                </a:cubicBezTo>
                <a:cubicBezTo>
                  <a:pt x="2778" y="11021"/>
                  <a:pt x="4381" y="13051"/>
                  <a:pt x="5997" y="14671"/>
                </a:cubicBezTo>
                <a:cubicBezTo>
                  <a:pt x="6216" y="14893"/>
                  <a:pt x="6443" y="15109"/>
                  <a:pt x="6669" y="15324"/>
                </a:cubicBezTo>
                <a:cubicBezTo>
                  <a:pt x="6968" y="15607"/>
                  <a:pt x="7265" y="15890"/>
                  <a:pt x="7571" y="16166"/>
                </a:cubicBezTo>
                <a:cubicBezTo>
                  <a:pt x="7860" y="16428"/>
                  <a:pt x="8139" y="16700"/>
                  <a:pt x="8454" y="16937"/>
                </a:cubicBezTo>
                <a:cubicBezTo>
                  <a:pt x="8515" y="16983"/>
                  <a:pt x="8564" y="17007"/>
                  <a:pt x="8609" y="17007"/>
                </a:cubicBezTo>
                <a:cubicBezTo>
                  <a:pt x="8658" y="17007"/>
                  <a:pt x="8703" y="16981"/>
                  <a:pt x="8757" y="16925"/>
                </a:cubicBezTo>
                <a:cubicBezTo>
                  <a:pt x="8813" y="16978"/>
                  <a:pt x="8873" y="17007"/>
                  <a:pt x="8928" y="17007"/>
                </a:cubicBezTo>
                <a:cubicBezTo>
                  <a:pt x="8956" y="17007"/>
                  <a:pt x="8984" y="16999"/>
                  <a:pt x="9008" y="16984"/>
                </a:cubicBezTo>
                <a:cubicBezTo>
                  <a:pt x="9056" y="16953"/>
                  <a:pt x="9103" y="16919"/>
                  <a:pt x="9147" y="16884"/>
                </a:cubicBezTo>
                <a:cubicBezTo>
                  <a:pt x="9393" y="16670"/>
                  <a:pt x="9640" y="16460"/>
                  <a:pt x="9875" y="16236"/>
                </a:cubicBezTo>
                <a:cubicBezTo>
                  <a:pt x="12386" y="13841"/>
                  <a:pt x="14727" y="11071"/>
                  <a:pt x="16123" y="7925"/>
                </a:cubicBezTo>
                <a:cubicBezTo>
                  <a:pt x="16217" y="7711"/>
                  <a:pt x="16264" y="7481"/>
                  <a:pt x="16351" y="7264"/>
                </a:cubicBezTo>
                <a:cubicBezTo>
                  <a:pt x="16440" y="7036"/>
                  <a:pt x="16481" y="6794"/>
                  <a:pt x="16557" y="6561"/>
                </a:cubicBezTo>
                <a:cubicBezTo>
                  <a:pt x="16661" y="6242"/>
                  <a:pt x="16714" y="5911"/>
                  <a:pt x="16785" y="5585"/>
                </a:cubicBezTo>
                <a:cubicBezTo>
                  <a:pt x="16867" y="5195"/>
                  <a:pt x="16910" y="4796"/>
                  <a:pt x="16912" y="4398"/>
                </a:cubicBezTo>
                <a:cubicBezTo>
                  <a:pt x="16930" y="2593"/>
                  <a:pt x="16100" y="1"/>
                  <a:pt x="13994"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900000" dist="47625">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2"/>
          <p:cNvSpPr/>
          <p:nvPr/>
        </p:nvSpPr>
        <p:spPr>
          <a:xfrm rot="1800092">
            <a:off x="1554806" y="4392865"/>
            <a:ext cx="508211" cy="534023"/>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2"/>
          <p:cNvSpPr/>
          <p:nvPr/>
        </p:nvSpPr>
        <p:spPr>
          <a:xfrm rot="1800027">
            <a:off x="192057" y="4352614"/>
            <a:ext cx="323020" cy="339427"/>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57150">
              <a:schemeClr val="accent6">
                <a:alpha val="7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7" name="Google Shape;1337;p32"/>
          <p:cNvGrpSpPr/>
          <p:nvPr/>
        </p:nvGrpSpPr>
        <p:grpSpPr>
          <a:xfrm>
            <a:off x="7460654" y="419982"/>
            <a:ext cx="781061" cy="780036"/>
            <a:chOff x="6963375" y="539995"/>
            <a:chExt cx="929945" cy="928724"/>
          </a:xfrm>
        </p:grpSpPr>
        <p:sp>
          <p:nvSpPr>
            <p:cNvPr id="1338" name="Google Shape;1338;p32"/>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2"/>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2"/>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32"/>
          <p:cNvGrpSpPr/>
          <p:nvPr/>
        </p:nvGrpSpPr>
        <p:grpSpPr>
          <a:xfrm rot="1731037">
            <a:off x="5075072" y="3550765"/>
            <a:ext cx="1367766" cy="1366679"/>
            <a:chOff x="6879900" y="1743175"/>
            <a:chExt cx="1068975" cy="1068125"/>
          </a:xfrm>
        </p:grpSpPr>
        <p:sp>
          <p:nvSpPr>
            <p:cNvPr id="1342" name="Google Shape;1342;p32"/>
            <p:cNvSpPr/>
            <p:nvPr/>
          </p:nvSpPr>
          <p:spPr>
            <a:xfrm>
              <a:off x="6879900" y="1743175"/>
              <a:ext cx="1068975" cy="1068125"/>
            </a:xfrm>
            <a:custGeom>
              <a:rect b="b" l="l" r="r" t="t"/>
              <a:pathLst>
                <a:path extrusionOk="0" h="42725" w="42759">
                  <a:moveTo>
                    <a:pt x="21073" y="0"/>
                  </a:moveTo>
                  <a:cubicBezTo>
                    <a:pt x="20820" y="57"/>
                    <a:pt x="20562" y="77"/>
                    <a:pt x="20311" y="155"/>
                  </a:cubicBezTo>
                  <a:cubicBezTo>
                    <a:pt x="19292" y="481"/>
                    <a:pt x="18395" y="999"/>
                    <a:pt x="17695" y="1818"/>
                  </a:cubicBezTo>
                  <a:cubicBezTo>
                    <a:pt x="17163" y="2440"/>
                    <a:pt x="16828" y="3170"/>
                    <a:pt x="16622" y="3956"/>
                  </a:cubicBezTo>
                  <a:cubicBezTo>
                    <a:pt x="16443" y="4626"/>
                    <a:pt x="16317" y="5308"/>
                    <a:pt x="16242" y="5997"/>
                  </a:cubicBezTo>
                  <a:cubicBezTo>
                    <a:pt x="16168" y="6714"/>
                    <a:pt x="16103" y="7437"/>
                    <a:pt x="16157" y="8164"/>
                  </a:cubicBezTo>
                  <a:cubicBezTo>
                    <a:pt x="16173" y="8376"/>
                    <a:pt x="16135" y="8593"/>
                    <a:pt x="16139" y="8806"/>
                  </a:cubicBezTo>
                  <a:cubicBezTo>
                    <a:pt x="16151" y="9748"/>
                    <a:pt x="16226" y="10685"/>
                    <a:pt x="16424" y="11609"/>
                  </a:cubicBezTo>
                  <a:cubicBezTo>
                    <a:pt x="16431" y="11652"/>
                    <a:pt x="16435" y="11694"/>
                    <a:pt x="16436" y="11737"/>
                  </a:cubicBezTo>
                  <a:cubicBezTo>
                    <a:pt x="16465" y="11758"/>
                    <a:pt x="16468" y="11799"/>
                    <a:pt x="16443" y="11826"/>
                  </a:cubicBezTo>
                  <a:cubicBezTo>
                    <a:pt x="16431" y="11805"/>
                    <a:pt x="16419" y="11783"/>
                    <a:pt x="16406" y="11764"/>
                  </a:cubicBezTo>
                  <a:cubicBezTo>
                    <a:pt x="15811" y="10323"/>
                    <a:pt x="15089" y="8956"/>
                    <a:pt x="14125" y="7726"/>
                  </a:cubicBezTo>
                  <a:cubicBezTo>
                    <a:pt x="13392" y="6789"/>
                    <a:pt x="12566" y="5958"/>
                    <a:pt x="11481" y="5422"/>
                  </a:cubicBezTo>
                  <a:cubicBezTo>
                    <a:pt x="10961" y="5164"/>
                    <a:pt x="10421" y="4982"/>
                    <a:pt x="9838" y="4982"/>
                  </a:cubicBezTo>
                  <a:cubicBezTo>
                    <a:pt x="9825" y="4982"/>
                    <a:pt x="9811" y="4982"/>
                    <a:pt x="9797" y="4982"/>
                  </a:cubicBezTo>
                  <a:cubicBezTo>
                    <a:pt x="9158" y="4991"/>
                    <a:pt x="8547" y="5139"/>
                    <a:pt x="7956" y="5388"/>
                  </a:cubicBezTo>
                  <a:cubicBezTo>
                    <a:pt x="7066" y="5762"/>
                    <a:pt x="6348" y="6353"/>
                    <a:pt x="5819" y="7149"/>
                  </a:cubicBezTo>
                  <a:cubicBezTo>
                    <a:pt x="5371" y="7820"/>
                    <a:pt x="5089" y="8591"/>
                    <a:pt x="5002" y="9394"/>
                  </a:cubicBezTo>
                  <a:cubicBezTo>
                    <a:pt x="4906" y="10282"/>
                    <a:pt x="5175" y="11075"/>
                    <a:pt x="5616" y="11831"/>
                  </a:cubicBezTo>
                  <a:cubicBezTo>
                    <a:pt x="6127" y="12709"/>
                    <a:pt x="6834" y="13400"/>
                    <a:pt x="7618" y="14030"/>
                  </a:cubicBezTo>
                  <a:cubicBezTo>
                    <a:pt x="8875" y="15043"/>
                    <a:pt x="10283" y="15786"/>
                    <a:pt x="11766" y="16405"/>
                  </a:cubicBezTo>
                  <a:lnTo>
                    <a:pt x="11829" y="16443"/>
                  </a:lnTo>
                  <a:cubicBezTo>
                    <a:pt x="11817" y="16453"/>
                    <a:pt x="11802" y="16458"/>
                    <a:pt x="11788" y="16458"/>
                  </a:cubicBezTo>
                  <a:cubicBezTo>
                    <a:pt x="11770" y="16458"/>
                    <a:pt x="11751" y="16450"/>
                    <a:pt x="11740" y="16434"/>
                  </a:cubicBezTo>
                  <a:cubicBezTo>
                    <a:pt x="11330" y="16370"/>
                    <a:pt x="10920" y="16299"/>
                    <a:pt x="10509" y="16242"/>
                  </a:cubicBezTo>
                  <a:cubicBezTo>
                    <a:pt x="10272" y="16204"/>
                    <a:pt x="10034" y="16179"/>
                    <a:pt x="9793" y="16170"/>
                  </a:cubicBezTo>
                  <a:cubicBezTo>
                    <a:pt x="9450" y="16161"/>
                    <a:pt x="9107" y="16133"/>
                    <a:pt x="8765" y="16133"/>
                  </a:cubicBezTo>
                  <a:cubicBezTo>
                    <a:pt x="8603" y="16133"/>
                    <a:pt x="8442" y="16139"/>
                    <a:pt x="8280" y="16156"/>
                  </a:cubicBezTo>
                  <a:cubicBezTo>
                    <a:pt x="8253" y="16159"/>
                    <a:pt x="8226" y="16160"/>
                    <a:pt x="8198" y="16160"/>
                  </a:cubicBezTo>
                  <a:cubicBezTo>
                    <a:pt x="8077" y="16160"/>
                    <a:pt x="7953" y="16137"/>
                    <a:pt x="7830" y="16137"/>
                  </a:cubicBezTo>
                  <a:cubicBezTo>
                    <a:pt x="6845" y="16149"/>
                    <a:pt x="5869" y="16226"/>
                    <a:pt x="4899" y="16416"/>
                  </a:cubicBezTo>
                  <a:cubicBezTo>
                    <a:pt x="4173" y="16557"/>
                    <a:pt x="3457" y="16724"/>
                    <a:pt x="2789" y="17059"/>
                  </a:cubicBezTo>
                  <a:cubicBezTo>
                    <a:pt x="1682" y="17609"/>
                    <a:pt x="929" y="18487"/>
                    <a:pt x="425" y="19600"/>
                  </a:cubicBezTo>
                  <a:cubicBezTo>
                    <a:pt x="248" y="19979"/>
                    <a:pt x="118" y="20379"/>
                    <a:pt x="40" y="20791"/>
                  </a:cubicBezTo>
                  <a:cubicBezTo>
                    <a:pt x="22" y="20883"/>
                    <a:pt x="53" y="20983"/>
                    <a:pt x="1" y="21070"/>
                  </a:cubicBezTo>
                  <a:lnTo>
                    <a:pt x="1" y="21651"/>
                  </a:lnTo>
                  <a:cubicBezTo>
                    <a:pt x="54" y="21866"/>
                    <a:pt x="63" y="22089"/>
                    <a:pt x="127" y="22302"/>
                  </a:cubicBezTo>
                  <a:cubicBezTo>
                    <a:pt x="711" y="24264"/>
                    <a:pt x="1949" y="25569"/>
                    <a:pt x="3950" y="26102"/>
                  </a:cubicBezTo>
                  <a:cubicBezTo>
                    <a:pt x="4623" y="26282"/>
                    <a:pt x="5310" y="26410"/>
                    <a:pt x="6003" y="26483"/>
                  </a:cubicBezTo>
                  <a:cubicBezTo>
                    <a:pt x="6534" y="26539"/>
                    <a:pt x="7066" y="26588"/>
                    <a:pt x="7601" y="26588"/>
                  </a:cubicBezTo>
                  <a:cubicBezTo>
                    <a:pt x="7795" y="26588"/>
                    <a:pt x="7989" y="26581"/>
                    <a:pt x="8184" y="26567"/>
                  </a:cubicBezTo>
                  <a:cubicBezTo>
                    <a:pt x="8221" y="26564"/>
                    <a:pt x="8257" y="26563"/>
                    <a:pt x="8294" y="26563"/>
                  </a:cubicBezTo>
                  <a:cubicBezTo>
                    <a:pt x="8461" y="26563"/>
                    <a:pt x="8629" y="26586"/>
                    <a:pt x="8796" y="26586"/>
                  </a:cubicBezTo>
                  <a:cubicBezTo>
                    <a:pt x="8801" y="26586"/>
                    <a:pt x="8806" y="26586"/>
                    <a:pt x="8811" y="26586"/>
                  </a:cubicBezTo>
                  <a:cubicBezTo>
                    <a:pt x="9753" y="26574"/>
                    <a:pt x="10687" y="26497"/>
                    <a:pt x="11610" y="26301"/>
                  </a:cubicBezTo>
                  <a:cubicBezTo>
                    <a:pt x="11652" y="26294"/>
                    <a:pt x="11695" y="26291"/>
                    <a:pt x="11738" y="26289"/>
                  </a:cubicBezTo>
                  <a:cubicBezTo>
                    <a:pt x="11753" y="26273"/>
                    <a:pt x="11769" y="26264"/>
                    <a:pt x="11786" y="26264"/>
                  </a:cubicBezTo>
                  <a:cubicBezTo>
                    <a:pt x="11799" y="26264"/>
                    <a:pt x="11813" y="26269"/>
                    <a:pt x="11827" y="26280"/>
                  </a:cubicBezTo>
                  <a:lnTo>
                    <a:pt x="11764" y="26319"/>
                  </a:lnTo>
                  <a:cubicBezTo>
                    <a:pt x="10324" y="26914"/>
                    <a:pt x="8957" y="27637"/>
                    <a:pt x="7726" y="28600"/>
                  </a:cubicBezTo>
                  <a:cubicBezTo>
                    <a:pt x="6790" y="29332"/>
                    <a:pt x="5958" y="30159"/>
                    <a:pt x="5422" y="31242"/>
                  </a:cubicBezTo>
                  <a:cubicBezTo>
                    <a:pt x="5159" y="31774"/>
                    <a:pt x="4974" y="32330"/>
                    <a:pt x="4983" y="32926"/>
                  </a:cubicBezTo>
                  <a:cubicBezTo>
                    <a:pt x="4992" y="33589"/>
                    <a:pt x="5150" y="34217"/>
                    <a:pt x="5415" y="34828"/>
                  </a:cubicBezTo>
                  <a:cubicBezTo>
                    <a:pt x="5777" y="35675"/>
                    <a:pt x="6380" y="36398"/>
                    <a:pt x="7151" y="36906"/>
                  </a:cubicBezTo>
                  <a:cubicBezTo>
                    <a:pt x="7822" y="37354"/>
                    <a:pt x="8592" y="37636"/>
                    <a:pt x="9396" y="37721"/>
                  </a:cubicBezTo>
                  <a:cubicBezTo>
                    <a:pt x="9518" y="37734"/>
                    <a:pt x="9638" y="37741"/>
                    <a:pt x="9756" y="37741"/>
                  </a:cubicBezTo>
                  <a:cubicBezTo>
                    <a:pt x="10500" y="37741"/>
                    <a:pt x="11181" y="37490"/>
                    <a:pt x="11834" y="37109"/>
                  </a:cubicBezTo>
                  <a:cubicBezTo>
                    <a:pt x="12710" y="36598"/>
                    <a:pt x="13401" y="35889"/>
                    <a:pt x="14031" y="35107"/>
                  </a:cubicBezTo>
                  <a:cubicBezTo>
                    <a:pt x="15044" y="33850"/>
                    <a:pt x="15786" y="32440"/>
                    <a:pt x="16406" y="30959"/>
                  </a:cubicBezTo>
                  <a:lnTo>
                    <a:pt x="16443" y="30897"/>
                  </a:lnTo>
                  <a:lnTo>
                    <a:pt x="16443" y="30897"/>
                  </a:lnTo>
                  <a:cubicBezTo>
                    <a:pt x="16467" y="30923"/>
                    <a:pt x="16463" y="30964"/>
                    <a:pt x="16436" y="30986"/>
                  </a:cubicBezTo>
                  <a:cubicBezTo>
                    <a:pt x="16370" y="31395"/>
                    <a:pt x="16301" y="31805"/>
                    <a:pt x="16242" y="32216"/>
                  </a:cubicBezTo>
                  <a:cubicBezTo>
                    <a:pt x="16205" y="32458"/>
                    <a:pt x="16182" y="32704"/>
                    <a:pt x="16171" y="32949"/>
                  </a:cubicBezTo>
                  <a:cubicBezTo>
                    <a:pt x="16155" y="33453"/>
                    <a:pt x="16105" y="33957"/>
                    <a:pt x="16159" y="34463"/>
                  </a:cubicBezTo>
                  <a:cubicBezTo>
                    <a:pt x="16175" y="34605"/>
                    <a:pt x="16137" y="34753"/>
                    <a:pt x="16139" y="34897"/>
                  </a:cubicBezTo>
                  <a:cubicBezTo>
                    <a:pt x="16150" y="35882"/>
                    <a:pt x="16226" y="36859"/>
                    <a:pt x="16419" y="37830"/>
                  </a:cubicBezTo>
                  <a:cubicBezTo>
                    <a:pt x="16549" y="38494"/>
                    <a:pt x="16695" y="39149"/>
                    <a:pt x="16978" y="39769"/>
                  </a:cubicBezTo>
                  <a:cubicBezTo>
                    <a:pt x="17551" y="41018"/>
                    <a:pt x="18518" y="41845"/>
                    <a:pt x="19769" y="42372"/>
                  </a:cubicBezTo>
                  <a:cubicBezTo>
                    <a:pt x="20289" y="42592"/>
                    <a:pt x="20822" y="42724"/>
                    <a:pt x="21380" y="42724"/>
                  </a:cubicBezTo>
                  <a:cubicBezTo>
                    <a:pt x="21455" y="42724"/>
                    <a:pt x="21530" y="42722"/>
                    <a:pt x="21605" y="42717"/>
                  </a:cubicBezTo>
                  <a:cubicBezTo>
                    <a:pt x="22283" y="42673"/>
                    <a:pt x="22899" y="42427"/>
                    <a:pt x="23494" y="42119"/>
                  </a:cubicBezTo>
                  <a:cubicBezTo>
                    <a:pt x="25032" y="41316"/>
                    <a:pt x="25862" y="40007"/>
                    <a:pt x="26206" y="38344"/>
                  </a:cubicBezTo>
                  <a:cubicBezTo>
                    <a:pt x="26316" y="37814"/>
                    <a:pt x="26412" y="37280"/>
                    <a:pt x="26487" y="36742"/>
                  </a:cubicBezTo>
                  <a:cubicBezTo>
                    <a:pt x="26528" y="36441"/>
                    <a:pt x="26535" y="36135"/>
                    <a:pt x="26558" y="35830"/>
                  </a:cubicBezTo>
                  <a:cubicBezTo>
                    <a:pt x="26613" y="35139"/>
                    <a:pt x="26585" y="34445"/>
                    <a:pt x="26583" y="33754"/>
                  </a:cubicBezTo>
                  <a:cubicBezTo>
                    <a:pt x="26583" y="32868"/>
                    <a:pt x="26489" y="31983"/>
                    <a:pt x="26305" y="31116"/>
                  </a:cubicBezTo>
                  <a:cubicBezTo>
                    <a:pt x="26298" y="31073"/>
                    <a:pt x="26293" y="31030"/>
                    <a:pt x="26291" y="30987"/>
                  </a:cubicBezTo>
                  <a:cubicBezTo>
                    <a:pt x="26265" y="30961"/>
                    <a:pt x="26259" y="30930"/>
                    <a:pt x="26284" y="30898"/>
                  </a:cubicBezTo>
                  <a:lnTo>
                    <a:pt x="26284" y="30898"/>
                  </a:lnTo>
                  <a:lnTo>
                    <a:pt x="26321" y="30961"/>
                  </a:lnTo>
                  <a:cubicBezTo>
                    <a:pt x="26916" y="32401"/>
                    <a:pt x="27641" y="33768"/>
                    <a:pt x="28602" y="34999"/>
                  </a:cubicBezTo>
                  <a:cubicBezTo>
                    <a:pt x="29336" y="35935"/>
                    <a:pt x="30162" y="36765"/>
                    <a:pt x="31246" y="37303"/>
                  </a:cubicBezTo>
                  <a:cubicBezTo>
                    <a:pt x="31766" y="37560"/>
                    <a:pt x="32307" y="37743"/>
                    <a:pt x="32889" y="37743"/>
                  </a:cubicBezTo>
                  <a:cubicBezTo>
                    <a:pt x="32903" y="37743"/>
                    <a:pt x="32917" y="37743"/>
                    <a:pt x="32931" y="37742"/>
                  </a:cubicBezTo>
                  <a:cubicBezTo>
                    <a:pt x="33591" y="37734"/>
                    <a:pt x="34221" y="37573"/>
                    <a:pt x="34830" y="37310"/>
                  </a:cubicBezTo>
                  <a:cubicBezTo>
                    <a:pt x="35680" y="36948"/>
                    <a:pt x="36402" y="36345"/>
                    <a:pt x="36908" y="35574"/>
                  </a:cubicBezTo>
                  <a:cubicBezTo>
                    <a:pt x="37359" y="34903"/>
                    <a:pt x="37638" y="34133"/>
                    <a:pt x="37725" y="33330"/>
                  </a:cubicBezTo>
                  <a:cubicBezTo>
                    <a:pt x="37822" y="32442"/>
                    <a:pt x="37553" y="31648"/>
                    <a:pt x="37111" y="30891"/>
                  </a:cubicBezTo>
                  <a:cubicBezTo>
                    <a:pt x="36600" y="30015"/>
                    <a:pt x="35891" y="29324"/>
                    <a:pt x="35110" y="28694"/>
                  </a:cubicBezTo>
                  <a:cubicBezTo>
                    <a:pt x="33853" y="27681"/>
                    <a:pt x="32443" y="26939"/>
                    <a:pt x="30961" y="26319"/>
                  </a:cubicBezTo>
                  <a:lnTo>
                    <a:pt x="30899" y="26282"/>
                  </a:lnTo>
                  <a:cubicBezTo>
                    <a:pt x="30911" y="26271"/>
                    <a:pt x="30925" y="26266"/>
                    <a:pt x="30940" y="26266"/>
                  </a:cubicBezTo>
                  <a:cubicBezTo>
                    <a:pt x="30958" y="26266"/>
                    <a:pt x="30976" y="26275"/>
                    <a:pt x="30988" y="26291"/>
                  </a:cubicBezTo>
                  <a:cubicBezTo>
                    <a:pt x="31398" y="26355"/>
                    <a:pt x="31807" y="26426"/>
                    <a:pt x="32218" y="26483"/>
                  </a:cubicBezTo>
                  <a:cubicBezTo>
                    <a:pt x="32461" y="26520"/>
                    <a:pt x="32706" y="26543"/>
                    <a:pt x="32952" y="26554"/>
                  </a:cubicBezTo>
                  <a:cubicBezTo>
                    <a:pt x="33289" y="26565"/>
                    <a:pt x="33625" y="26591"/>
                    <a:pt x="33963" y="26591"/>
                  </a:cubicBezTo>
                  <a:cubicBezTo>
                    <a:pt x="34130" y="26591"/>
                    <a:pt x="34298" y="26584"/>
                    <a:pt x="34465" y="26567"/>
                  </a:cubicBezTo>
                  <a:cubicBezTo>
                    <a:pt x="34489" y="26564"/>
                    <a:pt x="34513" y="26563"/>
                    <a:pt x="34537" y="26563"/>
                  </a:cubicBezTo>
                  <a:cubicBezTo>
                    <a:pt x="34653" y="26563"/>
                    <a:pt x="34771" y="26586"/>
                    <a:pt x="34887" y="26586"/>
                  </a:cubicBezTo>
                  <a:cubicBezTo>
                    <a:pt x="34891" y="26586"/>
                    <a:pt x="34894" y="26586"/>
                    <a:pt x="34898" y="26586"/>
                  </a:cubicBezTo>
                  <a:cubicBezTo>
                    <a:pt x="35884" y="26577"/>
                    <a:pt x="36862" y="26499"/>
                    <a:pt x="37830" y="26308"/>
                  </a:cubicBezTo>
                  <a:cubicBezTo>
                    <a:pt x="38495" y="26177"/>
                    <a:pt x="39152" y="26031"/>
                    <a:pt x="39769" y="25748"/>
                  </a:cubicBezTo>
                  <a:cubicBezTo>
                    <a:pt x="41021" y="25174"/>
                    <a:pt x="41847" y="24207"/>
                    <a:pt x="42374" y="22958"/>
                  </a:cubicBezTo>
                  <a:cubicBezTo>
                    <a:pt x="42622" y="22366"/>
                    <a:pt x="42759" y="21761"/>
                    <a:pt x="42718" y="21120"/>
                  </a:cubicBezTo>
                  <a:cubicBezTo>
                    <a:pt x="42675" y="20442"/>
                    <a:pt x="42429" y="19826"/>
                    <a:pt x="42120" y="19233"/>
                  </a:cubicBezTo>
                  <a:cubicBezTo>
                    <a:pt x="41318" y="17694"/>
                    <a:pt x="40010" y="16863"/>
                    <a:pt x="38347" y="16519"/>
                  </a:cubicBezTo>
                  <a:cubicBezTo>
                    <a:pt x="37816" y="16409"/>
                    <a:pt x="37282" y="16313"/>
                    <a:pt x="36744" y="16240"/>
                  </a:cubicBezTo>
                  <a:cubicBezTo>
                    <a:pt x="36442" y="16197"/>
                    <a:pt x="36135" y="16192"/>
                    <a:pt x="35833" y="16167"/>
                  </a:cubicBezTo>
                  <a:cubicBezTo>
                    <a:pt x="35497" y="16140"/>
                    <a:pt x="35161" y="16133"/>
                    <a:pt x="34826" y="16133"/>
                  </a:cubicBezTo>
                  <a:cubicBezTo>
                    <a:pt x="34469" y="16133"/>
                    <a:pt x="34113" y="16141"/>
                    <a:pt x="33757" y="16142"/>
                  </a:cubicBezTo>
                  <a:cubicBezTo>
                    <a:pt x="32868" y="16142"/>
                    <a:pt x="31985" y="16236"/>
                    <a:pt x="31116" y="16421"/>
                  </a:cubicBezTo>
                  <a:cubicBezTo>
                    <a:pt x="31074" y="16429"/>
                    <a:pt x="31031" y="16432"/>
                    <a:pt x="30988" y="16434"/>
                  </a:cubicBezTo>
                  <a:cubicBezTo>
                    <a:pt x="30976" y="16450"/>
                    <a:pt x="30958" y="16458"/>
                    <a:pt x="30940" y="16458"/>
                  </a:cubicBezTo>
                  <a:cubicBezTo>
                    <a:pt x="30925" y="16458"/>
                    <a:pt x="30911" y="16453"/>
                    <a:pt x="30899" y="16443"/>
                  </a:cubicBezTo>
                  <a:lnTo>
                    <a:pt x="30961" y="16405"/>
                  </a:lnTo>
                  <a:cubicBezTo>
                    <a:pt x="32402" y="15809"/>
                    <a:pt x="33769" y="15086"/>
                    <a:pt x="34999" y="14123"/>
                  </a:cubicBezTo>
                  <a:cubicBezTo>
                    <a:pt x="35936" y="13391"/>
                    <a:pt x="36767" y="12563"/>
                    <a:pt x="37303" y="11481"/>
                  </a:cubicBezTo>
                  <a:cubicBezTo>
                    <a:pt x="37569" y="10948"/>
                    <a:pt x="37752" y="10395"/>
                    <a:pt x="37743" y="9796"/>
                  </a:cubicBezTo>
                  <a:cubicBezTo>
                    <a:pt x="37734" y="9157"/>
                    <a:pt x="37586" y="8545"/>
                    <a:pt x="37337" y="7954"/>
                  </a:cubicBezTo>
                  <a:cubicBezTo>
                    <a:pt x="36963" y="7063"/>
                    <a:pt x="36374" y="6346"/>
                    <a:pt x="35576" y="5817"/>
                  </a:cubicBezTo>
                  <a:cubicBezTo>
                    <a:pt x="34905" y="5368"/>
                    <a:pt x="34134" y="5089"/>
                    <a:pt x="33331" y="5002"/>
                  </a:cubicBezTo>
                  <a:cubicBezTo>
                    <a:pt x="33209" y="4988"/>
                    <a:pt x="33088" y="4982"/>
                    <a:pt x="32969" y="4982"/>
                  </a:cubicBezTo>
                  <a:cubicBezTo>
                    <a:pt x="32225" y="4982"/>
                    <a:pt x="31546" y="5235"/>
                    <a:pt x="30894" y="5614"/>
                  </a:cubicBezTo>
                  <a:cubicBezTo>
                    <a:pt x="30016" y="6125"/>
                    <a:pt x="29325" y="6834"/>
                    <a:pt x="28697" y="7615"/>
                  </a:cubicBezTo>
                  <a:cubicBezTo>
                    <a:pt x="27684" y="8872"/>
                    <a:pt x="26939" y="10282"/>
                    <a:pt x="26320" y="11764"/>
                  </a:cubicBezTo>
                  <a:lnTo>
                    <a:pt x="26284" y="11826"/>
                  </a:lnTo>
                  <a:cubicBezTo>
                    <a:pt x="26261" y="11799"/>
                    <a:pt x="26265" y="11758"/>
                    <a:pt x="26291" y="11737"/>
                  </a:cubicBezTo>
                  <a:cubicBezTo>
                    <a:pt x="26357" y="11328"/>
                    <a:pt x="26427" y="10918"/>
                    <a:pt x="26485" y="10507"/>
                  </a:cubicBezTo>
                  <a:cubicBezTo>
                    <a:pt x="26521" y="10265"/>
                    <a:pt x="26546" y="10019"/>
                    <a:pt x="26557" y="9773"/>
                  </a:cubicBezTo>
                  <a:cubicBezTo>
                    <a:pt x="26573" y="9269"/>
                    <a:pt x="26621" y="8766"/>
                    <a:pt x="26567" y="8260"/>
                  </a:cubicBezTo>
                  <a:cubicBezTo>
                    <a:pt x="26553" y="8117"/>
                    <a:pt x="26590" y="7971"/>
                    <a:pt x="26589" y="7827"/>
                  </a:cubicBezTo>
                  <a:cubicBezTo>
                    <a:pt x="26578" y="6841"/>
                    <a:pt x="26501" y="5863"/>
                    <a:pt x="26309" y="4893"/>
                  </a:cubicBezTo>
                  <a:cubicBezTo>
                    <a:pt x="26177" y="4240"/>
                    <a:pt x="26033" y="3595"/>
                    <a:pt x="25759" y="2984"/>
                  </a:cubicBezTo>
                  <a:cubicBezTo>
                    <a:pt x="25218" y="1775"/>
                    <a:pt x="24306" y="956"/>
                    <a:pt x="23115" y="421"/>
                  </a:cubicBezTo>
                  <a:cubicBezTo>
                    <a:pt x="22739" y="248"/>
                    <a:pt x="22344" y="120"/>
                    <a:pt x="21938" y="39"/>
                  </a:cubicBezTo>
                  <a:cubicBezTo>
                    <a:pt x="21915" y="35"/>
                    <a:pt x="21892" y="34"/>
                    <a:pt x="21869" y="34"/>
                  </a:cubicBezTo>
                  <a:cubicBezTo>
                    <a:pt x="21845" y="34"/>
                    <a:pt x="21821" y="35"/>
                    <a:pt x="21797" y="35"/>
                  </a:cubicBezTo>
                  <a:cubicBezTo>
                    <a:pt x="21747" y="35"/>
                    <a:pt x="21699" y="30"/>
                    <a:pt x="21653" y="0"/>
                  </a:cubicBezTo>
                  <a:close/>
                </a:path>
              </a:pathLst>
            </a:custGeom>
            <a:solidFill>
              <a:schemeClr val="dk2"/>
            </a:solidFill>
            <a:ln cap="flat" cmpd="sng" w="9525">
              <a:solidFill>
                <a:schemeClr val="dk1"/>
              </a:solidFill>
              <a:prstDash val="solid"/>
              <a:round/>
              <a:headEnd len="sm" w="sm" type="none"/>
              <a:tailEnd len="sm" w="sm" type="none"/>
            </a:ln>
            <a:effectLst>
              <a:outerShdw rotWithShape="0" algn="bl" dir="390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2"/>
            <p:cNvSpPr/>
            <p:nvPr/>
          </p:nvSpPr>
          <p:spPr>
            <a:xfrm>
              <a:off x="7134775" y="2015925"/>
              <a:ext cx="555500" cy="515475"/>
            </a:xfrm>
            <a:custGeom>
              <a:rect b="b" l="l" r="r" t="t"/>
              <a:pathLst>
                <a:path extrusionOk="0" h="20619" w="22220">
                  <a:moveTo>
                    <a:pt x="11452" y="0"/>
                  </a:moveTo>
                  <a:cubicBezTo>
                    <a:pt x="11333" y="0"/>
                    <a:pt x="11215" y="3"/>
                    <a:pt x="11097" y="8"/>
                  </a:cubicBezTo>
                  <a:cubicBezTo>
                    <a:pt x="5364" y="266"/>
                    <a:pt x="1" y="5980"/>
                    <a:pt x="839" y="12055"/>
                  </a:cubicBezTo>
                  <a:cubicBezTo>
                    <a:pt x="1597" y="17543"/>
                    <a:pt x="6397" y="20619"/>
                    <a:pt x="11212" y="20619"/>
                  </a:cubicBezTo>
                  <a:cubicBezTo>
                    <a:pt x="14226" y="20619"/>
                    <a:pt x="17246" y="19413"/>
                    <a:pt x="19283" y="16839"/>
                  </a:cubicBezTo>
                  <a:cubicBezTo>
                    <a:pt x="21936" y="13484"/>
                    <a:pt x="22219" y="8907"/>
                    <a:pt x="20044" y="5212"/>
                  </a:cubicBezTo>
                  <a:cubicBezTo>
                    <a:pt x="18311" y="2275"/>
                    <a:pt x="14927" y="0"/>
                    <a:pt x="1145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2"/>
            <p:cNvSpPr/>
            <p:nvPr/>
          </p:nvSpPr>
          <p:spPr>
            <a:xfrm>
              <a:off x="7290050" y="2036550"/>
              <a:ext cx="1525" cy="2250"/>
            </a:xfrm>
            <a:custGeom>
              <a:rect b="b" l="l" r="r" t="t"/>
              <a:pathLst>
                <a:path extrusionOk="0" h="90" w="61">
                  <a:moveTo>
                    <a:pt x="30" y="0"/>
                  </a:moveTo>
                  <a:lnTo>
                    <a:pt x="0" y="27"/>
                  </a:lnTo>
                  <a:cubicBezTo>
                    <a:pt x="13" y="48"/>
                    <a:pt x="25" y="68"/>
                    <a:pt x="37" y="89"/>
                  </a:cubicBezTo>
                  <a:cubicBezTo>
                    <a:pt x="61" y="63"/>
                    <a:pt x="57" y="22"/>
                    <a:pt x="30"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2"/>
            <p:cNvSpPr/>
            <p:nvPr/>
          </p:nvSpPr>
          <p:spPr>
            <a:xfrm>
              <a:off x="7536375" y="2036600"/>
              <a:ext cx="1525" cy="2250"/>
            </a:xfrm>
            <a:custGeom>
              <a:rect b="b" l="l" r="r" t="t"/>
              <a:pathLst>
                <a:path extrusionOk="0" h="90" w="61">
                  <a:moveTo>
                    <a:pt x="32" y="0"/>
                  </a:moveTo>
                  <a:cubicBezTo>
                    <a:pt x="4" y="21"/>
                    <a:pt x="0" y="62"/>
                    <a:pt x="23" y="89"/>
                  </a:cubicBezTo>
                  <a:lnTo>
                    <a:pt x="61" y="27"/>
                  </a:lnTo>
                  <a:lnTo>
                    <a:pt x="32"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2"/>
            <p:cNvSpPr/>
            <p:nvPr/>
          </p:nvSpPr>
          <p:spPr>
            <a:xfrm>
              <a:off x="7173375" y="2153250"/>
              <a:ext cx="2250" cy="1350"/>
            </a:xfrm>
            <a:custGeom>
              <a:rect b="b" l="l" r="r" t="t"/>
              <a:pathLst>
                <a:path extrusionOk="0" h="54" w="90">
                  <a:moveTo>
                    <a:pt x="27" y="1"/>
                  </a:moveTo>
                  <a:lnTo>
                    <a:pt x="1" y="31"/>
                  </a:lnTo>
                  <a:cubicBezTo>
                    <a:pt x="12" y="46"/>
                    <a:pt x="30" y="53"/>
                    <a:pt x="48" y="53"/>
                  </a:cubicBezTo>
                  <a:cubicBezTo>
                    <a:pt x="63" y="53"/>
                    <a:pt x="78" y="48"/>
                    <a:pt x="90" y="38"/>
                  </a:cubicBezTo>
                  <a:lnTo>
                    <a:pt x="27"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2"/>
            <p:cNvSpPr/>
            <p:nvPr/>
          </p:nvSpPr>
          <p:spPr>
            <a:xfrm>
              <a:off x="7652375" y="2153250"/>
              <a:ext cx="2250" cy="1350"/>
            </a:xfrm>
            <a:custGeom>
              <a:rect b="b" l="l" r="r" t="t"/>
              <a:pathLst>
                <a:path extrusionOk="0" h="54" w="90">
                  <a:moveTo>
                    <a:pt x="64" y="1"/>
                  </a:moveTo>
                  <a:lnTo>
                    <a:pt x="0" y="38"/>
                  </a:lnTo>
                  <a:cubicBezTo>
                    <a:pt x="12" y="48"/>
                    <a:pt x="27" y="53"/>
                    <a:pt x="41" y="53"/>
                  </a:cubicBezTo>
                  <a:cubicBezTo>
                    <a:pt x="59" y="53"/>
                    <a:pt x="77" y="46"/>
                    <a:pt x="89" y="31"/>
                  </a:cubicBezTo>
                  <a:lnTo>
                    <a:pt x="64"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2"/>
            <p:cNvSpPr/>
            <p:nvPr/>
          </p:nvSpPr>
          <p:spPr>
            <a:xfrm>
              <a:off x="7173325" y="2399775"/>
              <a:ext cx="2250" cy="1400"/>
            </a:xfrm>
            <a:custGeom>
              <a:rect b="b" l="l" r="r" t="t"/>
              <a:pathLst>
                <a:path extrusionOk="0" h="56" w="90">
                  <a:moveTo>
                    <a:pt x="49" y="0"/>
                  </a:moveTo>
                  <a:cubicBezTo>
                    <a:pt x="32" y="0"/>
                    <a:pt x="17" y="9"/>
                    <a:pt x="1" y="25"/>
                  </a:cubicBezTo>
                  <a:cubicBezTo>
                    <a:pt x="10" y="35"/>
                    <a:pt x="19" y="44"/>
                    <a:pt x="27" y="55"/>
                  </a:cubicBezTo>
                  <a:lnTo>
                    <a:pt x="90" y="18"/>
                  </a:lnTo>
                  <a:cubicBezTo>
                    <a:pt x="76" y="6"/>
                    <a:pt x="62" y="0"/>
                    <a:pt x="4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2"/>
            <p:cNvSpPr/>
            <p:nvPr/>
          </p:nvSpPr>
          <p:spPr>
            <a:xfrm>
              <a:off x="7652375" y="2399775"/>
              <a:ext cx="2250" cy="1350"/>
            </a:xfrm>
            <a:custGeom>
              <a:rect b="b" l="l" r="r" t="t"/>
              <a:pathLst>
                <a:path extrusionOk="0" h="54" w="90">
                  <a:moveTo>
                    <a:pt x="41" y="1"/>
                  </a:moveTo>
                  <a:cubicBezTo>
                    <a:pt x="26" y="1"/>
                    <a:pt x="12" y="6"/>
                    <a:pt x="0" y="16"/>
                  </a:cubicBezTo>
                  <a:lnTo>
                    <a:pt x="62" y="53"/>
                  </a:lnTo>
                  <a:lnTo>
                    <a:pt x="89" y="25"/>
                  </a:lnTo>
                  <a:cubicBezTo>
                    <a:pt x="77" y="9"/>
                    <a:pt x="59" y="1"/>
                    <a:pt x="4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2"/>
            <p:cNvSpPr/>
            <p:nvPr/>
          </p:nvSpPr>
          <p:spPr>
            <a:xfrm>
              <a:off x="7290050" y="2515575"/>
              <a:ext cx="1525" cy="2250"/>
            </a:xfrm>
            <a:custGeom>
              <a:rect b="b" l="l" r="r" t="t"/>
              <a:pathLst>
                <a:path extrusionOk="0" h="90" w="61">
                  <a:moveTo>
                    <a:pt x="37" y="1"/>
                  </a:moveTo>
                  <a:lnTo>
                    <a:pt x="0" y="63"/>
                  </a:lnTo>
                  <a:lnTo>
                    <a:pt x="30" y="90"/>
                  </a:lnTo>
                  <a:cubicBezTo>
                    <a:pt x="57" y="68"/>
                    <a:pt x="61" y="27"/>
                    <a:pt x="37"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2"/>
            <p:cNvSpPr/>
            <p:nvPr/>
          </p:nvSpPr>
          <p:spPr>
            <a:xfrm>
              <a:off x="7536325" y="2515625"/>
              <a:ext cx="1625" cy="2250"/>
            </a:xfrm>
            <a:custGeom>
              <a:rect b="b" l="l" r="r" t="t"/>
              <a:pathLst>
                <a:path extrusionOk="0" h="90" w="65">
                  <a:moveTo>
                    <a:pt x="27" y="0"/>
                  </a:moveTo>
                  <a:lnTo>
                    <a:pt x="27" y="0"/>
                  </a:lnTo>
                  <a:cubicBezTo>
                    <a:pt x="0" y="31"/>
                    <a:pt x="6" y="61"/>
                    <a:pt x="34" y="89"/>
                  </a:cubicBezTo>
                  <a:lnTo>
                    <a:pt x="64" y="63"/>
                  </a:lnTo>
                  <a:lnTo>
                    <a:pt x="27"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2"/>
            <p:cNvSpPr/>
            <p:nvPr/>
          </p:nvSpPr>
          <p:spPr>
            <a:xfrm>
              <a:off x="7461800" y="2153475"/>
              <a:ext cx="57550" cy="150800"/>
            </a:xfrm>
            <a:custGeom>
              <a:rect b="b" l="l" r="r" t="t"/>
              <a:pathLst>
                <a:path extrusionOk="0" h="6032" w="2302">
                  <a:moveTo>
                    <a:pt x="1545" y="1"/>
                  </a:moveTo>
                  <a:cubicBezTo>
                    <a:pt x="1436" y="18"/>
                    <a:pt x="1350" y="84"/>
                    <a:pt x="1254" y="129"/>
                  </a:cubicBezTo>
                  <a:cubicBezTo>
                    <a:pt x="1197" y="155"/>
                    <a:pt x="1146" y="193"/>
                    <a:pt x="1101" y="237"/>
                  </a:cubicBezTo>
                  <a:cubicBezTo>
                    <a:pt x="950" y="378"/>
                    <a:pt x="816" y="535"/>
                    <a:pt x="701" y="706"/>
                  </a:cubicBezTo>
                  <a:cubicBezTo>
                    <a:pt x="572" y="893"/>
                    <a:pt x="466" y="1094"/>
                    <a:pt x="380" y="1306"/>
                  </a:cubicBezTo>
                  <a:cubicBezTo>
                    <a:pt x="184" y="1799"/>
                    <a:pt x="67" y="2321"/>
                    <a:pt x="29" y="2851"/>
                  </a:cubicBezTo>
                  <a:cubicBezTo>
                    <a:pt x="1" y="3207"/>
                    <a:pt x="6" y="3565"/>
                    <a:pt x="45" y="3921"/>
                  </a:cubicBezTo>
                  <a:cubicBezTo>
                    <a:pt x="90" y="4302"/>
                    <a:pt x="170" y="4672"/>
                    <a:pt x="323" y="5027"/>
                  </a:cubicBezTo>
                  <a:cubicBezTo>
                    <a:pt x="480" y="5385"/>
                    <a:pt x="676" y="5709"/>
                    <a:pt x="1032" y="5910"/>
                  </a:cubicBezTo>
                  <a:cubicBezTo>
                    <a:pt x="1151" y="5975"/>
                    <a:pt x="1271" y="6032"/>
                    <a:pt x="1410" y="6032"/>
                  </a:cubicBezTo>
                  <a:cubicBezTo>
                    <a:pt x="1418" y="6032"/>
                    <a:pt x="1426" y="6031"/>
                    <a:pt x="1434" y="6031"/>
                  </a:cubicBezTo>
                  <a:cubicBezTo>
                    <a:pt x="1491" y="5915"/>
                    <a:pt x="1550" y="5801"/>
                    <a:pt x="1609" y="5686"/>
                  </a:cubicBezTo>
                  <a:cubicBezTo>
                    <a:pt x="1756" y="5394"/>
                    <a:pt x="1879" y="5093"/>
                    <a:pt x="1979" y="4781"/>
                  </a:cubicBezTo>
                  <a:cubicBezTo>
                    <a:pt x="2072" y="4496"/>
                    <a:pt x="2145" y="4206"/>
                    <a:pt x="2202" y="3910"/>
                  </a:cubicBezTo>
                  <a:cubicBezTo>
                    <a:pt x="2239" y="3727"/>
                    <a:pt x="2260" y="3542"/>
                    <a:pt x="2280" y="3357"/>
                  </a:cubicBezTo>
                  <a:cubicBezTo>
                    <a:pt x="2298" y="3148"/>
                    <a:pt x="2301" y="2938"/>
                    <a:pt x="2292" y="2728"/>
                  </a:cubicBezTo>
                  <a:cubicBezTo>
                    <a:pt x="2283" y="2442"/>
                    <a:pt x="2241" y="2157"/>
                    <a:pt x="2187" y="1874"/>
                  </a:cubicBezTo>
                  <a:cubicBezTo>
                    <a:pt x="2123" y="1532"/>
                    <a:pt x="2032" y="1195"/>
                    <a:pt x="1918" y="866"/>
                  </a:cubicBezTo>
                  <a:cubicBezTo>
                    <a:pt x="1822" y="579"/>
                    <a:pt x="1705" y="300"/>
                    <a:pt x="1566" y="31"/>
                  </a:cubicBezTo>
                  <a:cubicBezTo>
                    <a:pt x="1561" y="20"/>
                    <a:pt x="1552" y="9"/>
                    <a:pt x="15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2"/>
            <p:cNvSpPr/>
            <p:nvPr/>
          </p:nvSpPr>
          <p:spPr>
            <a:xfrm>
              <a:off x="7236450" y="2152100"/>
              <a:ext cx="54825" cy="152300"/>
            </a:xfrm>
            <a:custGeom>
              <a:rect b="b" l="l" r="r" t="t"/>
              <a:pathLst>
                <a:path extrusionOk="0" h="6092" w="2193">
                  <a:moveTo>
                    <a:pt x="386" y="1"/>
                  </a:moveTo>
                  <a:cubicBezTo>
                    <a:pt x="254" y="1"/>
                    <a:pt x="124" y="40"/>
                    <a:pt x="0" y="98"/>
                  </a:cubicBezTo>
                  <a:cubicBezTo>
                    <a:pt x="202" y="495"/>
                    <a:pt x="321" y="919"/>
                    <a:pt x="431" y="1346"/>
                  </a:cubicBezTo>
                  <a:cubicBezTo>
                    <a:pt x="490" y="1587"/>
                    <a:pt x="535" y="1831"/>
                    <a:pt x="565" y="2076"/>
                  </a:cubicBezTo>
                  <a:cubicBezTo>
                    <a:pt x="615" y="2450"/>
                    <a:pt x="641" y="2826"/>
                    <a:pt x="647" y="3203"/>
                  </a:cubicBezTo>
                  <a:cubicBezTo>
                    <a:pt x="650" y="3504"/>
                    <a:pt x="641" y="3807"/>
                    <a:pt x="620" y="4110"/>
                  </a:cubicBezTo>
                  <a:cubicBezTo>
                    <a:pt x="602" y="4384"/>
                    <a:pt x="568" y="4656"/>
                    <a:pt x="527" y="4929"/>
                  </a:cubicBezTo>
                  <a:cubicBezTo>
                    <a:pt x="478" y="5272"/>
                    <a:pt x="408" y="5612"/>
                    <a:pt x="321" y="5947"/>
                  </a:cubicBezTo>
                  <a:cubicBezTo>
                    <a:pt x="316" y="5968"/>
                    <a:pt x="312" y="5988"/>
                    <a:pt x="310" y="6008"/>
                  </a:cubicBezTo>
                  <a:cubicBezTo>
                    <a:pt x="371" y="6029"/>
                    <a:pt x="428" y="6061"/>
                    <a:pt x="488" y="6072"/>
                  </a:cubicBezTo>
                  <a:cubicBezTo>
                    <a:pt x="562" y="6083"/>
                    <a:pt x="636" y="6091"/>
                    <a:pt x="710" y="6091"/>
                  </a:cubicBezTo>
                  <a:cubicBezTo>
                    <a:pt x="805" y="6091"/>
                    <a:pt x="900" y="6078"/>
                    <a:pt x="994" y="6043"/>
                  </a:cubicBezTo>
                  <a:cubicBezTo>
                    <a:pt x="1140" y="5990"/>
                    <a:pt x="1275" y="5908"/>
                    <a:pt x="1389" y="5801"/>
                  </a:cubicBezTo>
                  <a:cubicBezTo>
                    <a:pt x="1628" y="5579"/>
                    <a:pt x="1783" y="5297"/>
                    <a:pt x="1900" y="4996"/>
                  </a:cubicBezTo>
                  <a:cubicBezTo>
                    <a:pt x="2059" y="4590"/>
                    <a:pt x="2137" y="4165"/>
                    <a:pt x="2165" y="3732"/>
                  </a:cubicBezTo>
                  <a:cubicBezTo>
                    <a:pt x="2192" y="3337"/>
                    <a:pt x="2176" y="2938"/>
                    <a:pt x="2119" y="2546"/>
                  </a:cubicBezTo>
                  <a:cubicBezTo>
                    <a:pt x="2052" y="2105"/>
                    <a:pt x="1941" y="1676"/>
                    <a:pt x="1763" y="1264"/>
                  </a:cubicBezTo>
                  <a:cubicBezTo>
                    <a:pt x="1692" y="1102"/>
                    <a:pt x="1610" y="946"/>
                    <a:pt x="1512" y="798"/>
                  </a:cubicBezTo>
                  <a:cubicBezTo>
                    <a:pt x="1416" y="654"/>
                    <a:pt x="1306" y="518"/>
                    <a:pt x="1184" y="394"/>
                  </a:cubicBezTo>
                  <a:cubicBezTo>
                    <a:pt x="1014" y="216"/>
                    <a:pt x="796" y="89"/>
                    <a:pt x="559" y="25"/>
                  </a:cubicBezTo>
                  <a:cubicBezTo>
                    <a:pt x="501" y="8"/>
                    <a:pt x="443" y="1"/>
                    <a:pt x="386"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2"/>
            <p:cNvSpPr/>
            <p:nvPr/>
          </p:nvSpPr>
          <p:spPr>
            <a:xfrm>
              <a:off x="7208800" y="2154550"/>
              <a:ext cx="43925" cy="147750"/>
            </a:xfrm>
            <a:custGeom>
              <a:rect b="b" l="l" r="r" t="t"/>
              <a:pathLst>
                <a:path extrusionOk="0" h="5910" w="1757">
                  <a:moveTo>
                    <a:pt x="1106" y="0"/>
                  </a:moveTo>
                  <a:cubicBezTo>
                    <a:pt x="1048" y="29"/>
                    <a:pt x="991" y="59"/>
                    <a:pt x="935" y="93"/>
                  </a:cubicBezTo>
                  <a:cubicBezTo>
                    <a:pt x="706" y="255"/>
                    <a:pt x="538" y="476"/>
                    <a:pt x="414" y="721"/>
                  </a:cubicBezTo>
                  <a:cubicBezTo>
                    <a:pt x="211" y="1113"/>
                    <a:pt x="102" y="1537"/>
                    <a:pt x="47" y="1973"/>
                  </a:cubicBezTo>
                  <a:cubicBezTo>
                    <a:pt x="6" y="2315"/>
                    <a:pt x="1" y="2660"/>
                    <a:pt x="26" y="3004"/>
                  </a:cubicBezTo>
                  <a:cubicBezTo>
                    <a:pt x="49" y="3369"/>
                    <a:pt x="108" y="3730"/>
                    <a:pt x="200" y="4085"/>
                  </a:cubicBezTo>
                  <a:cubicBezTo>
                    <a:pt x="341" y="4613"/>
                    <a:pt x="549" y="5110"/>
                    <a:pt x="914" y="5527"/>
                  </a:cubicBezTo>
                  <a:cubicBezTo>
                    <a:pt x="1053" y="5689"/>
                    <a:pt x="1224" y="5819"/>
                    <a:pt x="1416" y="5910"/>
                  </a:cubicBezTo>
                  <a:cubicBezTo>
                    <a:pt x="1418" y="5890"/>
                    <a:pt x="1422" y="5869"/>
                    <a:pt x="1425" y="5849"/>
                  </a:cubicBezTo>
                  <a:cubicBezTo>
                    <a:pt x="1514" y="5514"/>
                    <a:pt x="1584" y="5174"/>
                    <a:pt x="1633" y="4831"/>
                  </a:cubicBezTo>
                  <a:cubicBezTo>
                    <a:pt x="1674" y="4558"/>
                    <a:pt x="1708" y="4284"/>
                    <a:pt x="1726" y="4010"/>
                  </a:cubicBezTo>
                  <a:cubicBezTo>
                    <a:pt x="1746" y="3709"/>
                    <a:pt x="1756" y="3406"/>
                    <a:pt x="1753" y="3104"/>
                  </a:cubicBezTo>
                  <a:cubicBezTo>
                    <a:pt x="1747" y="2728"/>
                    <a:pt x="1719" y="2352"/>
                    <a:pt x="1669" y="1978"/>
                  </a:cubicBezTo>
                  <a:cubicBezTo>
                    <a:pt x="1639" y="1733"/>
                    <a:pt x="1594" y="1489"/>
                    <a:pt x="1536" y="1247"/>
                  </a:cubicBezTo>
                  <a:cubicBezTo>
                    <a:pt x="1427" y="821"/>
                    <a:pt x="1308" y="397"/>
                    <a:pt x="11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2"/>
            <p:cNvSpPr/>
            <p:nvPr/>
          </p:nvSpPr>
          <p:spPr>
            <a:xfrm>
              <a:off x="7497650" y="2152175"/>
              <a:ext cx="46400" cy="152200"/>
            </a:xfrm>
            <a:custGeom>
              <a:rect b="b" l="l" r="r" t="t"/>
              <a:pathLst>
                <a:path extrusionOk="0" h="6088" w="1856">
                  <a:moveTo>
                    <a:pt x="369" y="1"/>
                  </a:moveTo>
                  <a:cubicBezTo>
                    <a:pt x="281" y="1"/>
                    <a:pt x="193" y="18"/>
                    <a:pt x="111" y="53"/>
                  </a:cubicBezTo>
                  <a:cubicBezTo>
                    <a:pt x="119" y="61"/>
                    <a:pt x="127" y="72"/>
                    <a:pt x="132" y="83"/>
                  </a:cubicBezTo>
                  <a:cubicBezTo>
                    <a:pt x="271" y="352"/>
                    <a:pt x="388" y="631"/>
                    <a:pt x="484" y="918"/>
                  </a:cubicBezTo>
                  <a:cubicBezTo>
                    <a:pt x="598" y="1247"/>
                    <a:pt x="689" y="1584"/>
                    <a:pt x="755" y="1927"/>
                  </a:cubicBezTo>
                  <a:cubicBezTo>
                    <a:pt x="807" y="2209"/>
                    <a:pt x="849" y="2494"/>
                    <a:pt x="858" y="2780"/>
                  </a:cubicBezTo>
                  <a:cubicBezTo>
                    <a:pt x="869" y="2990"/>
                    <a:pt x="864" y="3200"/>
                    <a:pt x="846" y="3409"/>
                  </a:cubicBezTo>
                  <a:cubicBezTo>
                    <a:pt x="826" y="3594"/>
                    <a:pt x="805" y="3779"/>
                    <a:pt x="768" y="3962"/>
                  </a:cubicBezTo>
                  <a:cubicBezTo>
                    <a:pt x="712" y="4258"/>
                    <a:pt x="638" y="4548"/>
                    <a:pt x="545" y="4833"/>
                  </a:cubicBezTo>
                  <a:cubicBezTo>
                    <a:pt x="445" y="5145"/>
                    <a:pt x="322" y="5446"/>
                    <a:pt x="175" y="5738"/>
                  </a:cubicBezTo>
                  <a:cubicBezTo>
                    <a:pt x="116" y="5853"/>
                    <a:pt x="59" y="5969"/>
                    <a:pt x="0" y="6083"/>
                  </a:cubicBezTo>
                  <a:cubicBezTo>
                    <a:pt x="27" y="6086"/>
                    <a:pt x="54" y="6088"/>
                    <a:pt x="81" y="6088"/>
                  </a:cubicBezTo>
                  <a:cubicBezTo>
                    <a:pt x="195" y="6088"/>
                    <a:pt x="303" y="6059"/>
                    <a:pt x="411" y="6015"/>
                  </a:cubicBezTo>
                  <a:cubicBezTo>
                    <a:pt x="492" y="5985"/>
                    <a:pt x="568" y="5944"/>
                    <a:pt x="639" y="5894"/>
                  </a:cubicBezTo>
                  <a:cubicBezTo>
                    <a:pt x="882" y="5716"/>
                    <a:pt x="1070" y="5492"/>
                    <a:pt x="1225" y="5234"/>
                  </a:cubicBezTo>
                  <a:cubicBezTo>
                    <a:pt x="1442" y="4870"/>
                    <a:pt x="1587" y="4479"/>
                    <a:pt x="1686" y="4069"/>
                  </a:cubicBezTo>
                  <a:cubicBezTo>
                    <a:pt x="1763" y="3752"/>
                    <a:pt x="1811" y="3427"/>
                    <a:pt x="1830" y="3101"/>
                  </a:cubicBezTo>
                  <a:cubicBezTo>
                    <a:pt x="1848" y="2800"/>
                    <a:pt x="1855" y="2499"/>
                    <a:pt x="1823" y="2200"/>
                  </a:cubicBezTo>
                  <a:cubicBezTo>
                    <a:pt x="1784" y="1824"/>
                    <a:pt x="1709" y="1454"/>
                    <a:pt x="1569" y="1101"/>
                  </a:cubicBezTo>
                  <a:cubicBezTo>
                    <a:pt x="1480" y="882"/>
                    <a:pt x="1376" y="676"/>
                    <a:pt x="1232" y="491"/>
                  </a:cubicBezTo>
                  <a:cubicBezTo>
                    <a:pt x="1149" y="384"/>
                    <a:pt x="1051" y="289"/>
                    <a:pt x="942" y="207"/>
                  </a:cubicBezTo>
                  <a:cubicBezTo>
                    <a:pt x="817" y="117"/>
                    <a:pt x="675" y="53"/>
                    <a:pt x="525" y="19"/>
                  </a:cubicBezTo>
                  <a:cubicBezTo>
                    <a:pt x="474" y="7"/>
                    <a:pt x="421" y="1"/>
                    <a:pt x="36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2"/>
            <p:cNvSpPr/>
            <p:nvPr/>
          </p:nvSpPr>
          <p:spPr>
            <a:xfrm>
              <a:off x="7282825" y="2332400"/>
              <a:ext cx="186850" cy="77750"/>
            </a:xfrm>
            <a:custGeom>
              <a:rect b="b" l="l" r="r" t="t"/>
              <a:pathLst>
                <a:path extrusionOk="0" h="3110" w="7474">
                  <a:moveTo>
                    <a:pt x="388" y="1"/>
                  </a:moveTo>
                  <a:cubicBezTo>
                    <a:pt x="343" y="1"/>
                    <a:pt x="297" y="12"/>
                    <a:pt x="253" y="37"/>
                  </a:cubicBezTo>
                  <a:cubicBezTo>
                    <a:pt x="143" y="101"/>
                    <a:pt x="1" y="362"/>
                    <a:pt x="90" y="475"/>
                  </a:cubicBezTo>
                  <a:cubicBezTo>
                    <a:pt x="221" y="644"/>
                    <a:pt x="287" y="845"/>
                    <a:pt x="389" y="1028"/>
                  </a:cubicBezTo>
                  <a:cubicBezTo>
                    <a:pt x="533" y="1288"/>
                    <a:pt x="715" y="1513"/>
                    <a:pt x="919" y="1726"/>
                  </a:cubicBezTo>
                  <a:cubicBezTo>
                    <a:pt x="1329" y="2150"/>
                    <a:pt x="1802" y="2481"/>
                    <a:pt x="2328" y="2739"/>
                  </a:cubicBezTo>
                  <a:cubicBezTo>
                    <a:pt x="2734" y="2941"/>
                    <a:pt x="3154" y="3087"/>
                    <a:pt x="3613" y="3099"/>
                  </a:cubicBezTo>
                  <a:cubicBezTo>
                    <a:pt x="3681" y="3103"/>
                    <a:pt x="3747" y="3110"/>
                    <a:pt x="3814" y="3110"/>
                  </a:cubicBezTo>
                  <a:cubicBezTo>
                    <a:pt x="4430" y="3095"/>
                    <a:pt x="4997" y="2900"/>
                    <a:pt x="5538" y="2625"/>
                  </a:cubicBezTo>
                  <a:cubicBezTo>
                    <a:pt x="5776" y="2503"/>
                    <a:pt x="6004" y="2364"/>
                    <a:pt x="6222" y="2207"/>
                  </a:cubicBezTo>
                  <a:cubicBezTo>
                    <a:pt x="6537" y="1977"/>
                    <a:pt x="6825" y="1724"/>
                    <a:pt x="7051" y="1402"/>
                  </a:cubicBezTo>
                  <a:cubicBezTo>
                    <a:pt x="7156" y="1253"/>
                    <a:pt x="7236" y="1087"/>
                    <a:pt x="7359" y="946"/>
                  </a:cubicBezTo>
                  <a:cubicBezTo>
                    <a:pt x="7473" y="816"/>
                    <a:pt x="7445" y="660"/>
                    <a:pt x="7384" y="510"/>
                  </a:cubicBezTo>
                  <a:cubicBezTo>
                    <a:pt x="7336" y="391"/>
                    <a:pt x="7228" y="366"/>
                    <a:pt x="7112" y="361"/>
                  </a:cubicBezTo>
                  <a:cubicBezTo>
                    <a:pt x="7108" y="361"/>
                    <a:pt x="7105" y="360"/>
                    <a:pt x="7101" y="360"/>
                  </a:cubicBezTo>
                  <a:cubicBezTo>
                    <a:pt x="6928" y="360"/>
                    <a:pt x="6785" y="532"/>
                    <a:pt x="6816" y="749"/>
                  </a:cubicBezTo>
                  <a:cubicBezTo>
                    <a:pt x="6841" y="923"/>
                    <a:pt x="6781" y="1053"/>
                    <a:pt x="6690" y="1187"/>
                  </a:cubicBezTo>
                  <a:cubicBezTo>
                    <a:pt x="6640" y="1260"/>
                    <a:pt x="6569" y="1310"/>
                    <a:pt x="6517" y="1377"/>
                  </a:cubicBezTo>
                  <a:cubicBezTo>
                    <a:pt x="6377" y="1562"/>
                    <a:pt x="6191" y="1700"/>
                    <a:pt x="6008" y="1833"/>
                  </a:cubicBezTo>
                  <a:cubicBezTo>
                    <a:pt x="5606" y="2127"/>
                    <a:pt x="5157" y="2355"/>
                    <a:pt x="4682" y="2510"/>
                  </a:cubicBezTo>
                  <a:cubicBezTo>
                    <a:pt x="4389" y="2608"/>
                    <a:pt x="4083" y="2658"/>
                    <a:pt x="3773" y="2658"/>
                  </a:cubicBezTo>
                  <a:cubicBezTo>
                    <a:pt x="3763" y="2658"/>
                    <a:pt x="3752" y="2658"/>
                    <a:pt x="3741" y="2657"/>
                  </a:cubicBezTo>
                  <a:cubicBezTo>
                    <a:pt x="3031" y="2645"/>
                    <a:pt x="2426" y="2348"/>
                    <a:pt x="1858" y="1954"/>
                  </a:cubicBezTo>
                  <a:cubicBezTo>
                    <a:pt x="1628" y="1796"/>
                    <a:pt x="1414" y="1616"/>
                    <a:pt x="1220" y="1416"/>
                  </a:cubicBezTo>
                  <a:cubicBezTo>
                    <a:pt x="1019" y="1208"/>
                    <a:pt x="834" y="996"/>
                    <a:pt x="716" y="729"/>
                  </a:cubicBezTo>
                  <a:cubicBezTo>
                    <a:pt x="679" y="654"/>
                    <a:pt x="672" y="569"/>
                    <a:pt x="693" y="489"/>
                  </a:cubicBezTo>
                  <a:cubicBezTo>
                    <a:pt x="727" y="366"/>
                    <a:pt x="732" y="250"/>
                    <a:pt x="643" y="136"/>
                  </a:cubicBezTo>
                  <a:cubicBezTo>
                    <a:pt x="578" y="52"/>
                    <a:pt x="484" y="1"/>
                    <a:pt x="3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p32"/>
          <p:cNvGrpSpPr/>
          <p:nvPr/>
        </p:nvGrpSpPr>
        <p:grpSpPr>
          <a:xfrm flipH="1">
            <a:off x="47499" y="236761"/>
            <a:ext cx="1103375" cy="1047080"/>
            <a:chOff x="10357025" y="3228100"/>
            <a:chExt cx="606750" cy="575825"/>
          </a:xfrm>
        </p:grpSpPr>
        <p:sp>
          <p:nvSpPr>
            <p:cNvPr id="1358" name="Google Shape;1358;p32"/>
            <p:cNvSpPr/>
            <p:nvPr/>
          </p:nvSpPr>
          <p:spPr>
            <a:xfrm>
              <a:off x="10357025" y="3228100"/>
              <a:ext cx="606750" cy="575825"/>
            </a:xfrm>
            <a:custGeom>
              <a:rect b="b" l="l" r="r" t="t"/>
              <a:pathLst>
                <a:path extrusionOk="0" h="23033" w="24270">
                  <a:moveTo>
                    <a:pt x="13138" y="1"/>
                  </a:moveTo>
                  <a:cubicBezTo>
                    <a:pt x="13093" y="1"/>
                    <a:pt x="13044" y="20"/>
                    <a:pt x="12999" y="62"/>
                  </a:cubicBezTo>
                  <a:cubicBezTo>
                    <a:pt x="12948" y="110"/>
                    <a:pt x="12923" y="174"/>
                    <a:pt x="12891" y="236"/>
                  </a:cubicBezTo>
                  <a:cubicBezTo>
                    <a:pt x="11700" y="2631"/>
                    <a:pt x="10510" y="5029"/>
                    <a:pt x="9323" y="7427"/>
                  </a:cubicBezTo>
                  <a:cubicBezTo>
                    <a:pt x="9288" y="7495"/>
                    <a:pt x="9249" y="7531"/>
                    <a:pt x="9186" y="7531"/>
                  </a:cubicBezTo>
                  <a:cubicBezTo>
                    <a:pt x="9173" y="7531"/>
                    <a:pt x="9158" y="7529"/>
                    <a:pt x="9141" y="7525"/>
                  </a:cubicBezTo>
                  <a:cubicBezTo>
                    <a:pt x="8735" y="7436"/>
                    <a:pt x="292" y="6466"/>
                    <a:pt x="184" y="6457"/>
                  </a:cubicBezTo>
                  <a:cubicBezTo>
                    <a:pt x="170" y="6456"/>
                    <a:pt x="156" y="6455"/>
                    <a:pt x="142" y="6455"/>
                  </a:cubicBezTo>
                  <a:cubicBezTo>
                    <a:pt x="98" y="6455"/>
                    <a:pt x="56" y="6464"/>
                    <a:pt x="34" y="6505"/>
                  </a:cubicBezTo>
                  <a:cubicBezTo>
                    <a:pt x="0" y="6569"/>
                    <a:pt x="72" y="6594"/>
                    <a:pt x="105" y="6626"/>
                  </a:cubicBezTo>
                  <a:cubicBezTo>
                    <a:pt x="627" y="7107"/>
                    <a:pt x="5796" y="11823"/>
                    <a:pt x="6604" y="12544"/>
                  </a:cubicBezTo>
                  <a:cubicBezTo>
                    <a:pt x="6690" y="12621"/>
                    <a:pt x="6704" y="12685"/>
                    <a:pt x="6652" y="12788"/>
                  </a:cubicBezTo>
                  <a:cubicBezTo>
                    <a:pt x="5922" y="14247"/>
                    <a:pt x="3132" y="19857"/>
                    <a:pt x="2464" y="21201"/>
                  </a:cubicBezTo>
                  <a:cubicBezTo>
                    <a:pt x="2427" y="21278"/>
                    <a:pt x="2402" y="21361"/>
                    <a:pt x="2388" y="21445"/>
                  </a:cubicBezTo>
                  <a:cubicBezTo>
                    <a:pt x="2372" y="21520"/>
                    <a:pt x="2400" y="21596"/>
                    <a:pt x="2461" y="21641"/>
                  </a:cubicBezTo>
                  <a:cubicBezTo>
                    <a:pt x="2491" y="21662"/>
                    <a:pt x="2521" y="21672"/>
                    <a:pt x="2551" y="21672"/>
                  </a:cubicBezTo>
                  <a:cubicBezTo>
                    <a:pt x="2585" y="21672"/>
                    <a:pt x="2620" y="21660"/>
                    <a:pt x="2655" y="21641"/>
                  </a:cubicBezTo>
                  <a:cubicBezTo>
                    <a:pt x="2685" y="21625"/>
                    <a:pt x="2716" y="21609"/>
                    <a:pt x="2746" y="21591"/>
                  </a:cubicBezTo>
                  <a:cubicBezTo>
                    <a:pt x="3597" y="21123"/>
                    <a:pt x="10156" y="17503"/>
                    <a:pt x="11290" y="16876"/>
                  </a:cubicBezTo>
                  <a:cubicBezTo>
                    <a:pt x="11322" y="16859"/>
                    <a:pt x="11350" y="16850"/>
                    <a:pt x="11377" y="16850"/>
                  </a:cubicBezTo>
                  <a:cubicBezTo>
                    <a:pt x="11413" y="16850"/>
                    <a:pt x="11446" y="16866"/>
                    <a:pt x="11483" y="16899"/>
                  </a:cubicBezTo>
                  <a:cubicBezTo>
                    <a:pt x="13179" y="18416"/>
                    <a:pt x="17679" y="22435"/>
                    <a:pt x="18230" y="22926"/>
                  </a:cubicBezTo>
                  <a:cubicBezTo>
                    <a:pt x="18310" y="22998"/>
                    <a:pt x="18380" y="23032"/>
                    <a:pt x="18443" y="23032"/>
                  </a:cubicBezTo>
                  <a:cubicBezTo>
                    <a:pt x="18486" y="23032"/>
                    <a:pt x="18526" y="23017"/>
                    <a:pt x="18565" y="22987"/>
                  </a:cubicBezTo>
                  <a:cubicBezTo>
                    <a:pt x="18661" y="22914"/>
                    <a:pt x="18679" y="22795"/>
                    <a:pt x="18608" y="22650"/>
                  </a:cubicBezTo>
                  <a:cubicBezTo>
                    <a:pt x="18569" y="22570"/>
                    <a:pt x="18555" y="22487"/>
                    <a:pt x="18533" y="22403"/>
                  </a:cubicBezTo>
                  <a:cubicBezTo>
                    <a:pt x="18409" y="21879"/>
                    <a:pt x="17109" y="16351"/>
                    <a:pt x="16582" y="14109"/>
                  </a:cubicBezTo>
                  <a:cubicBezTo>
                    <a:pt x="16557" y="14008"/>
                    <a:pt x="16584" y="13955"/>
                    <a:pt x="16674" y="13905"/>
                  </a:cubicBezTo>
                  <a:cubicBezTo>
                    <a:pt x="17668" y="13360"/>
                    <a:pt x="22375" y="10760"/>
                    <a:pt x="23739" y="10007"/>
                  </a:cubicBezTo>
                  <a:cubicBezTo>
                    <a:pt x="23859" y="9940"/>
                    <a:pt x="23980" y="9874"/>
                    <a:pt x="24095" y="9799"/>
                  </a:cubicBezTo>
                  <a:cubicBezTo>
                    <a:pt x="24202" y="9728"/>
                    <a:pt x="24270" y="9552"/>
                    <a:pt x="24240" y="9448"/>
                  </a:cubicBezTo>
                  <a:cubicBezTo>
                    <a:pt x="24200" y="9311"/>
                    <a:pt x="24086" y="9288"/>
                    <a:pt x="23965" y="9274"/>
                  </a:cubicBezTo>
                  <a:cubicBezTo>
                    <a:pt x="23632" y="9235"/>
                    <a:pt x="15969" y="8327"/>
                    <a:pt x="15344" y="8259"/>
                  </a:cubicBezTo>
                  <a:cubicBezTo>
                    <a:pt x="15234" y="8246"/>
                    <a:pt x="15191" y="8200"/>
                    <a:pt x="15166" y="8097"/>
                  </a:cubicBezTo>
                  <a:cubicBezTo>
                    <a:pt x="14789" y="6484"/>
                    <a:pt x="13544" y="1189"/>
                    <a:pt x="13304" y="154"/>
                  </a:cubicBezTo>
                  <a:cubicBezTo>
                    <a:pt x="13281" y="55"/>
                    <a:pt x="13214" y="1"/>
                    <a:pt x="13138"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2"/>
            <p:cNvSpPr/>
            <p:nvPr/>
          </p:nvSpPr>
          <p:spPr>
            <a:xfrm>
              <a:off x="10669725" y="3451050"/>
              <a:ext cx="58950" cy="104950"/>
            </a:xfrm>
            <a:custGeom>
              <a:rect b="b" l="l" r="r" t="t"/>
              <a:pathLst>
                <a:path extrusionOk="0" h="4198" w="2358">
                  <a:moveTo>
                    <a:pt x="1315" y="0"/>
                  </a:moveTo>
                  <a:cubicBezTo>
                    <a:pt x="1293" y="0"/>
                    <a:pt x="1271" y="1"/>
                    <a:pt x="1248" y="3"/>
                  </a:cubicBezTo>
                  <a:cubicBezTo>
                    <a:pt x="979" y="23"/>
                    <a:pt x="766" y="155"/>
                    <a:pt x="575" y="331"/>
                  </a:cubicBezTo>
                  <a:cubicBezTo>
                    <a:pt x="434" y="463"/>
                    <a:pt x="313" y="614"/>
                    <a:pt x="216" y="781"/>
                  </a:cubicBezTo>
                  <a:cubicBezTo>
                    <a:pt x="130" y="920"/>
                    <a:pt x="57" y="1066"/>
                    <a:pt x="0" y="1217"/>
                  </a:cubicBezTo>
                  <a:cubicBezTo>
                    <a:pt x="289" y="1230"/>
                    <a:pt x="507" y="1381"/>
                    <a:pt x="702" y="1575"/>
                  </a:cubicBezTo>
                  <a:cubicBezTo>
                    <a:pt x="901" y="1775"/>
                    <a:pt x="1063" y="1999"/>
                    <a:pt x="1164" y="2264"/>
                  </a:cubicBezTo>
                  <a:cubicBezTo>
                    <a:pt x="1237" y="2464"/>
                    <a:pt x="1277" y="2674"/>
                    <a:pt x="1278" y="2888"/>
                  </a:cubicBezTo>
                  <a:cubicBezTo>
                    <a:pt x="1282" y="3028"/>
                    <a:pt x="1271" y="3169"/>
                    <a:pt x="1245" y="3308"/>
                  </a:cubicBezTo>
                  <a:cubicBezTo>
                    <a:pt x="1214" y="3461"/>
                    <a:pt x="1181" y="3614"/>
                    <a:pt x="1138" y="3765"/>
                  </a:cubicBezTo>
                  <a:cubicBezTo>
                    <a:pt x="1106" y="3874"/>
                    <a:pt x="1072" y="3981"/>
                    <a:pt x="1043" y="4091"/>
                  </a:cubicBezTo>
                  <a:cubicBezTo>
                    <a:pt x="1033" y="4127"/>
                    <a:pt x="1013" y="4161"/>
                    <a:pt x="1010" y="4198"/>
                  </a:cubicBezTo>
                  <a:cubicBezTo>
                    <a:pt x="1049" y="4193"/>
                    <a:pt x="1084" y="4182"/>
                    <a:pt x="1118" y="4164"/>
                  </a:cubicBezTo>
                  <a:cubicBezTo>
                    <a:pt x="1273" y="4100"/>
                    <a:pt x="1414" y="4002"/>
                    <a:pt x="1529" y="3881"/>
                  </a:cubicBezTo>
                  <a:cubicBezTo>
                    <a:pt x="1654" y="3753"/>
                    <a:pt x="1765" y="3612"/>
                    <a:pt x="1859" y="3463"/>
                  </a:cubicBezTo>
                  <a:cubicBezTo>
                    <a:pt x="1992" y="3244"/>
                    <a:pt x="2099" y="3010"/>
                    <a:pt x="2176" y="2766"/>
                  </a:cubicBezTo>
                  <a:cubicBezTo>
                    <a:pt x="2224" y="2613"/>
                    <a:pt x="2263" y="2458"/>
                    <a:pt x="2293" y="2302"/>
                  </a:cubicBezTo>
                  <a:cubicBezTo>
                    <a:pt x="2311" y="2195"/>
                    <a:pt x="2327" y="2088"/>
                    <a:pt x="2338" y="1980"/>
                  </a:cubicBezTo>
                  <a:cubicBezTo>
                    <a:pt x="2352" y="1819"/>
                    <a:pt x="2357" y="1659"/>
                    <a:pt x="2350" y="1499"/>
                  </a:cubicBezTo>
                  <a:cubicBezTo>
                    <a:pt x="2336" y="1241"/>
                    <a:pt x="2295" y="986"/>
                    <a:pt x="2202" y="744"/>
                  </a:cubicBezTo>
                  <a:cubicBezTo>
                    <a:pt x="2121" y="530"/>
                    <a:pt x="2007" y="338"/>
                    <a:pt x="1827" y="192"/>
                  </a:cubicBezTo>
                  <a:cubicBezTo>
                    <a:pt x="1677" y="69"/>
                    <a:pt x="1507" y="0"/>
                    <a:pt x="1315"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2"/>
            <p:cNvSpPr/>
            <p:nvPr/>
          </p:nvSpPr>
          <p:spPr>
            <a:xfrm>
              <a:off x="10583100" y="3437100"/>
              <a:ext cx="57475" cy="106500"/>
            </a:xfrm>
            <a:custGeom>
              <a:rect b="b" l="l" r="r" t="t"/>
              <a:pathLst>
                <a:path extrusionOk="0" h="4260" w="2299">
                  <a:moveTo>
                    <a:pt x="1170" y="0"/>
                  </a:moveTo>
                  <a:cubicBezTo>
                    <a:pt x="972" y="0"/>
                    <a:pt x="798" y="68"/>
                    <a:pt x="639" y="178"/>
                  </a:cubicBezTo>
                  <a:cubicBezTo>
                    <a:pt x="495" y="282"/>
                    <a:pt x="371" y="410"/>
                    <a:pt x="271" y="556"/>
                  </a:cubicBezTo>
                  <a:cubicBezTo>
                    <a:pt x="162" y="711"/>
                    <a:pt x="72" y="876"/>
                    <a:pt x="0" y="1051"/>
                  </a:cubicBezTo>
                  <a:cubicBezTo>
                    <a:pt x="132" y="1051"/>
                    <a:pt x="262" y="1078"/>
                    <a:pt x="383" y="1129"/>
                  </a:cubicBezTo>
                  <a:cubicBezTo>
                    <a:pt x="542" y="1197"/>
                    <a:pt x="670" y="1305"/>
                    <a:pt x="787" y="1428"/>
                  </a:cubicBezTo>
                  <a:cubicBezTo>
                    <a:pt x="860" y="1501"/>
                    <a:pt x="926" y="1580"/>
                    <a:pt x="988" y="1662"/>
                  </a:cubicBezTo>
                  <a:cubicBezTo>
                    <a:pt x="1165" y="1904"/>
                    <a:pt x="1275" y="2189"/>
                    <a:pt x="1305" y="2488"/>
                  </a:cubicBezTo>
                  <a:cubicBezTo>
                    <a:pt x="1320" y="2628"/>
                    <a:pt x="1323" y="2769"/>
                    <a:pt x="1316" y="2910"/>
                  </a:cubicBezTo>
                  <a:cubicBezTo>
                    <a:pt x="1307" y="3113"/>
                    <a:pt x="1284" y="3316"/>
                    <a:pt x="1245" y="3515"/>
                  </a:cubicBezTo>
                  <a:cubicBezTo>
                    <a:pt x="1199" y="3773"/>
                    <a:pt x="1113" y="4024"/>
                    <a:pt x="992" y="4259"/>
                  </a:cubicBezTo>
                  <a:cubicBezTo>
                    <a:pt x="1001" y="4259"/>
                    <a:pt x="1012" y="4259"/>
                    <a:pt x="1020" y="4257"/>
                  </a:cubicBezTo>
                  <a:cubicBezTo>
                    <a:pt x="1184" y="4229"/>
                    <a:pt x="1325" y="4152"/>
                    <a:pt x="1457" y="4051"/>
                  </a:cubicBezTo>
                  <a:cubicBezTo>
                    <a:pt x="1629" y="3919"/>
                    <a:pt x="1759" y="3750"/>
                    <a:pt x="1870" y="3565"/>
                  </a:cubicBezTo>
                  <a:cubicBezTo>
                    <a:pt x="2053" y="3257"/>
                    <a:pt x="2165" y="2922"/>
                    <a:pt x="2233" y="2571"/>
                  </a:cubicBezTo>
                  <a:cubicBezTo>
                    <a:pt x="2256" y="2456"/>
                    <a:pt x="2272" y="2338"/>
                    <a:pt x="2283" y="2221"/>
                  </a:cubicBezTo>
                  <a:cubicBezTo>
                    <a:pt x="2294" y="2080"/>
                    <a:pt x="2299" y="1938"/>
                    <a:pt x="2297" y="1795"/>
                  </a:cubicBezTo>
                  <a:cubicBezTo>
                    <a:pt x="2292" y="1475"/>
                    <a:pt x="2245" y="1159"/>
                    <a:pt x="2135" y="857"/>
                  </a:cubicBezTo>
                  <a:cubicBezTo>
                    <a:pt x="2051" y="629"/>
                    <a:pt x="1936" y="419"/>
                    <a:pt x="1758" y="250"/>
                  </a:cubicBezTo>
                  <a:cubicBezTo>
                    <a:pt x="1594" y="95"/>
                    <a:pt x="1400" y="0"/>
                    <a:pt x="1170"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2"/>
            <p:cNvSpPr/>
            <p:nvPr/>
          </p:nvSpPr>
          <p:spPr>
            <a:xfrm>
              <a:off x="10576600" y="3463350"/>
              <a:ext cx="39550" cy="80550"/>
            </a:xfrm>
            <a:custGeom>
              <a:rect b="b" l="l" r="r" t="t"/>
              <a:pathLst>
                <a:path extrusionOk="0" h="3222" w="1582">
                  <a:moveTo>
                    <a:pt x="260" y="1"/>
                  </a:moveTo>
                  <a:cubicBezTo>
                    <a:pt x="259" y="4"/>
                    <a:pt x="259" y="8"/>
                    <a:pt x="257" y="12"/>
                  </a:cubicBezTo>
                  <a:cubicBezTo>
                    <a:pt x="175" y="211"/>
                    <a:pt x="113" y="419"/>
                    <a:pt x="72" y="631"/>
                  </a:cubicBezTo>
                  <a:cubicBezTo>
                    <a:pt x="38" y="811"/>
                    <a:pt x="16" y="993"/>
                    <a:pt x="9" y="1176"/>
                  </a:cubicBezTo>
                  <a:cubicBezTo>
                    <a:pt x="0" y="1349"/>
                    <a:pt x="6" y="1521"/>
                    <a:pt x="22" y="1694"/>
                  </a:cubicBezTo>
                  <a:cubicBezTo>
                    <a:pt x="48" y="1999"/>
                    <a:pt x="130" y="2294"/>
                    <a:pt x="259" y="2570"/>
                  </a:cubicBezTo>
                  <a:cubicBezTo>
                    <a:pt x="324" y="2707"/>
                    <a:pt x="401" y="2837"/>
                    <a:pt x="511" y="2944"/>
                  </a:cubicBezTo>
                  <a:cubicBezTo>
                    <a:pt x="631" y="3061"/>
                    <a:pt x="764" y="3152"/>
                    <a:pt x="930" y="3195"/>
                  </a:cubicBezTo>
                  <a:cubicBezTo>
                    <a:pt x="992" y="3213"/>
                    <a:pt x="1056" y="3221"/>
                    <a:pt x="1119" y="3221"/>
                  </a:cubicBezTo>
                  <a:cubicBezTo>
                    <a:pt x="1164" y="3221"/>
                    <a:pt x="1208" y="3217"/>
                    <a:pt x="1252" y="3209"/>
                  </a:cubicBezTo>
                  <a:cubicBezTo>
                    <a:pt x="1371" y="2974"/>
                    <a:pt x="1457" y="2723"/>
                    <a:pt x="1505" y="2465"/>
                  </a:cubicBezTo>
                  <a:cubicBezTo>
                    <a:pt x="1542" y="2266"/>
                    <a:pt x="1567" y="2063"/>
                    <a:pt x="1576" y="1860"/>
                  </a:cubicBezTo>
                  <a:cubicBezTo>
                    <a:pt x="1581" y="1719"/>
                    <a:pt x="1580" y="1578"/>
                    <a:pt x="1565" y="1438"/>
                  </a:cubicBezTo>
                  <a:cubicBezTo>
                    <a:pt x="1535" y="1139"/>
                    <a:pt x="1425" y="854"/>
                    <a:pt x="1248" y="612"/>
                  </a:cubicBezTo>
                  <a:cubicBezTo>
                    <a:pt x="1186" y="530"/>
                    <a:pt x="1118" y="451"/>
                    <a:pt x="1047" y="378"/>
                  </a:cubicBezTo>
                  <a:cubicBezTo>
                    <a:pt x="930" y="257"/>
                    <a:pt x="800" y="145"/>
                    <a:pt x="643" y="79"/>
                  </a:cubicBezTo>
                  <a:cubicBezTo>
                    <a:pt x="520" y="28"/>
                    <a:pt x="392" y="1"/>
                    <a:pt x="2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2"/>
            <p:cNvSpPr/>
            <p:nvPr/>
          </p:nvSpPr>
          <p:spPr>
            <a:xfrm>
              <a:off x="10662900" y="3481475"/>
              <a:ext cx="38875" cy="75475"/>
            </a:xfrm>
            <a:custGeom>
              <a:rect b="b" l="l" r="r" t="t"/>
              <a:pathLst>
                <a:path extrusionOk="0" h="3019" w="1555">
                  <a:moveTo>
                    <a:pt x="273" y="0"/>
                  </a:moveTo>
                  <a:cubicBezTo>
                    <a:pt x="271" y="4"/>
                    <a:pt x="270" y="8"/>
                    <a:pt x="268" y="11"/>
                  </a:cubicBezTo>
                  <a:cubicBezTo>
                    <a:pt x="195" y="186"/>
                    <a:pt x="138" y="367"/>
                    <a:pt x="99" y="552"/>
                  </a:cubicBezTo>
                  <a:cubicBezTo>
                    <a:pt x="65" y="702"/>
                    <a:pt x="40" y="852"/>
                    <a:pt x="26" y="1003"/>
                  </a:cubicBezTo>
                  <a:cubicBezTo>
                    <a:pt x="4" y="1193"/>
                    <a:pt x="1" y="1386"/>
                    <a:pt x="13" y="1578"/>
                  </a:cubicBezTo>
                  <a:cubicBezTo>
                    <a:pt x="33" y="1861"/>
                    <a:pt x="86" y="2135"/>
                    <a:pt x="209" y="2393"/>
                  </a:cubicBezTo>
                  <a:cubicBezTo>
                    <a:pt x="287" y="2564"/>
                    <a:pt x="392" y="2717"/>
                    <a:pt x="542" y="2835"/>
                  </a:cubicBezTo>
                  <a:cubicBezTo>
                    <a:pt x="684" y="2952"/>
                    <a:pt x="862" y="3017"/>
                    <a:pt x="1048" y="3018"/>
                  </a:cubicBezTo>
                  <a:cubicBezTo>
                    <a:pt x="1056" y="3019"/>
                    <a:pt x="1065" y="3019"/>
                    <a:pt x="1074" y="3019"/>
                  </a:cubicBezTo>
                  <a:cubicBezTo>
                    <a:pt x="1145" y="3019"/>
                    <a:pt x="1216" y="3006"/>
                    <a:pt x="1283" y="2981"/>
                  </a:cubicBezTo>
                  <a:cubicBezTo>
                    <a:pt x="1286" y="2944"/>
                    <a:pt x="1306" y="2910"/>
                    <a:pt x="1315" y="2874"/>
                  </a:cubicBezTo>
                  <a:cubicBezTo>
                    <a:pt x="1345" y="2764"/>
                    <a:pt x="1379" y="2657"/>
                    <a:pt x="1409" y="2548"/>
                  </a:cubicBezTo>
                  <a:cubicBezTo>
                    <a:pt x="1454" y="2397"/>
                    <a:pt x="1486" y="2244"/>
                    <a:pt x="1518" y="2091"/>
                  </a:cubicBezTo>
                  <a:cubicBezTo>
                    <a:pt x="1544" y="1952"/>
                    <a:pt x="1555" y="1811"/>
                    <a:pt x="1551" y="1671"/>
                  </a:cubicBezTo>
                  <a:cubicBezTo>
                    <a:pt x="1550" y="1459"/>
                    <a:pt x="1510" y="1247"/>
                    <a:pt x="1436" y="1047"/>
                  </a:cubicBezTo>
                  <a:cubicBezTo>
                    <a:pt x="1336" y="782"/>
                    <a:pt x="1172" y="558"/>
                    <a:pt x="975" y="360"/>
                  </a:cubicBezTo>
                  <a:cubicBezTo>
                    <a:pt x="780" y="164"/>
                    <a:pt x="562" y="13"/>
                    <a:pt x="2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2"/>
            <p:cNvSpPr/>
            <p:nvPr/>
          </p:nvSpPr>
          <p:spPr>
            <a:xfrm>
              <a:off x="10581975" y="3551850"/>
              <a:ext cx="119725" cy="67200"/>
            </a:xfrm>
            <a:custGeom>
              <a:rect b="b" l="l" r="r" t="t"/>
              <a:pathLst>
                <a:path extrusionOk="0" h="2688" w="4789">
                  <a:moveTo>
                    <a:pt x="222" y="1"/>
                  </a:moveTo>
                  <a:cubicBezTo>
                    <a:pt x="214" y="1"/>
                    <a:pt x="206" y="1"/>
                    <a:pt x="198" y="2"/>
                  </a:cubicBezTo>
                  <a:cubicBezTo>
                    <a:pt x="83" y="16"/>
                    <a:pt x="1" y="120"/>
                    <a:pt x="11" y="234"/>
                  </a:cubicBezTo>
                  <a:cubicBezTo>
                    <a:pt x="27" y="394"/>
                    <a:pt x="56" y="551"/>
                    <a:pt x="99" y="704"/>
                  </a:cubicBezTo>
                  <a:cubicBezTo>
                    <a:pt x="190" y="1040"/>
                    <a:pt x="337" y="1357"/>
                    <a:pt x="537" y="1640"/>
                  </a:cubicBezTo>
                  <a:cubicBezTo>
                    <a:pt x="610" y="1743"/>
                    <a:pt x="688" y="1843"/>
                    <a:pt x="773" y="1936"/>
                  </a:cubicBezTo>
                  <a:cubicBezTo>
                    <a:pt x="903" y="2076"/>
                    <a:pt x="1048" y="2203"/>
                    <a:pt x="1206" y="2311"/>
                  </a:cubicBezTo>
                  <a:cubicBezTo>
                    <a:pt x="1356" y="2418"/>
                    <a:pt x="1518" y="2504"/>
                    <a:pt x="1690" y="2566"/>
                  </a:cubicBezTo>
                  <a:cubicBezTo>
                    <a:pt x="1794" y="2602"/>
                    <a:pt x="1897" y="2650"/>
                    <a:pt x="2009" y="2650"/>
                  </a:cubicBezTo>
                  <a:cubicBezTo>
                    <a:pt x="2025" y="2650"/>
                    <a:pt x="2042" y="2648"/>
                    <a:pt x="2059" y="2646"/>
                  </a:cubicBezTo>
                  <a:cubicBezTo>
                    <a:pt x="2066" y="2646"/>
                    <a:pt x="2071" y="2650"/>
                    <a:pt x="2077" y="2653"/>
                  </a:cubicBezTo>
                  <a:cubicBezTo>
                    <a:pt x="2105" y="2668"/>
                    <a:pt x="2136" y="2676"/>
                    <a:pt x="2166" y="2678"/>
                  </a:cubicBezTo>
                  <a:cubicBezTo>
                    <a:pt x="2225" y="2684"/>
                    <a:pt x="2285" y="2687"/>
                    <a:pt x="2344" y="2687"/>
                  </a:cubicBezTo>
                  <a:cubicBezTo>
                    <a:pt x="2390" y="2687"/>
                    <a:pt x="2435" y="2686"/>
                    <a:pt x="2479" y="2682"/>
                  </a:cubicBezTo>
                  <a:cubicBezTo>
                    <a:pt x="2923" y="2648"/>
                    <a:pt x="3323" y="2491"/>
                    <a:pt x="3688" y="2246"/>
                  </a:cubicBezTo>
                  <a:cubicBezTo>
                    <a:pt x="3961" y="2060"/>
                    <a:pt x="4199" y="1832"/>
                    <a:pt x="4395" y="1571"/>
                  </a:cubicBezTo>
                  <a:cubicBezTo>
                    <a:pt x="4537" y="1384"/>
                    <a:pt x="4655" y="1179"/>
                    <a:pt x="4747" y="964"/>
                  </a:cubicBezTo>
                  <a:cubicBezTo>
                    <a:pt x="4788" y="864"/>
                    <a:pt x="4749" y="748"/>
                    <a:pt x="4653" y="697"/>
                  </a:cubicBezTo>
                  <a:cubicBezTo>
                    <a:pt x="4619" y="679"/>
                    <a:pt x="4584" y="670"/>
                    <a:pt x="4550" y="670"/>
                  </a:cubicBezTo>
                  <a:cubicBezTo>
                    <a:pt x="4470" y="670"/>
                    <a:pt x="4395" y="719"/>
                    <a:pt x="4354" y="809"/>
                  </a:cubicBezTo>
                  <a:cubicBezTo>
                    <a:pt x="4188" y="1179"/>
                    <a:pt x="3937" y="1507"/>
                    <a:pt x="3622" y="1763"/>
                  </a:cubicBezTo>
                  <a:cubicBezTo>
                    <a:pt x="3389" y="1955"/>
                    <a:pt x="3117" y="2100"/>
                    <a:pt x="2826" y="2185"/>
                  </a:cubicBezTo>
                  <a:cubicBezTo>
                    <a:pt x="2664" y="2232"/>
                    <a:pt x="2495" y="2257"/>
                    <a:pt x="2325" y="2257"/>
                  </a:cubicBezTo>
                  <a:cubicBezTo>
                    <a:pt x="2277" y="2257"/>
                    <a:pt x="2230" y="2255"/>
                    <a:pt x="2182" y="2251"/>
                  </a:cubicBezTo>
                  <a:cubicBezTo>
                    <a:pt x="2180" y="2251"/>
                    <a:pt x="2179" y="2251"/>
                    <a:pt x="2177" y="2251"/>
                  </a:cubicBezTo>
                  <a:cubicBezTo>
                    <a:pt x="2163" y="2251"/>
                    <a:pt x="2147" y="2256"/>
                    <a:pt x="2134" y="2256"/>
                  </a:cubicBezTo>
                  <a:cubicBezTo>
                    <a:pt x="2129" y="2256"/>
                    <a:pt x="2124" y="2255"/>
                    <a:pt x="2120" y="2253"/>
                  </a:cubicBezTo>
                  <a:cubicBezTo>
                    <a:pt x="2045" y="2215"/>
                    <a:pt x="1963" y="2208"/>
                    <a:pt x="1886" y="2181"/>
                  </a:cubicBezTo>
                  <a:cubicBezTo>
                    <a:pt x="1696" y="2114"/>
                    <a:pt x="1516" y="2016"/>
                    <a:pt x="1356" y="1891"/>
                  </a:cubicBezTo>
                  <a:cubicBezTo>
                    <a:pt x="1144" y="1726"/>
                    <a:pt x="964" y="1524"/>
                    <a:pt x="822" y="1297"/>
                  </a:cubicBezTo>
                  <a:cubicBezTo>
                    <a:pt x="699" y="1106"/>
                    <a:pt x="603" y="900"/>
                    <a:pt x="535" y="682"/>
                  </a:cubicBezTo>
                  <a:cubicBezTo>
                    <a:pt x="485" y="519"/>
                    <a:pt x="449" y="351"/>
                    <a:pt x="428" y="180"/>
                  </a:cubicBezTo>
                  <a:cubicBezTo>
                    <a:pt x="413" y="76"/>
                    <a:pt x="324" y="1"/>
                    <a:pt x="2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4" name="Google Shape;1364;p32"/>
          <p:cNvSpPr/>
          <p:nvPr/>
        </p:nvSpPr>
        <p:spPr>
          <a:xfrm rot="1800027">
            <a:off x="8431507" y="294777"/>
            <a:ext cx="323020" cy="339427"/>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57150">
              <a:schemeClr val="accent6">
                <a:alpha val="7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5" name="Google Shape;1365;p32"/>
          <p:cNvGrpSpPr/>
          <p:nvPr/>
        </p:nvGrpSpPr>
        <p:grpSpPr>
          <a:xfrm rot="-2003222">
            <a:off x="587917" y="4156974"/>
            <a:ext cx="470774" cy="393570"/>
            <a:chOff x="10543875" y="2445600"/>
            <a:chExt cx="582950" cy="487350"/>
          </a:xfrm>
        </p:grpSpPr>
        <p:sp>
          <p:nvSpPr>
            <p:cNvPr id="1366" name="Google Shape;1366;p32"/>
            <p:cNvSpPr/>
            <p:nvPr/>
          </p:nvSpPr>
          <p:spPr>
            <a:xfrm>
              <a:off x="10543875" y="2445600"/>
              <a:ext cx="582950" cy="487350"/>
            </a:xfrm>
            <a:custGeom>
              <a:rect b="b" l="l" r="r" t="t"/>
              <a:pathLst>
                <a:path extrusionOk="0" h="19494" w="23318">
                  <a:moveTo>
                    <a:pt x="17667" y="1"/>
                  </a:moveTo>
                  <a:cubicBezTo>
                    <a:pt x="16214" y="1"/>
                    <a:pt x="13962" y="1791"/>
                    <a:pt x="13336" y="2588"/>
                  </a:cubicBezTo>
                  <a:cubicBezTo>
                    <a:pt x="13270" y="2671"/>
                    <a:pt x="13187" y="2737"/>
                    <a:pt x="13114" y="2814"/>
                  </a:cubicBezTo>
                  <a:cubicBezTo>
                    <a:pt x="12923" y="3011"/>
                    <a:pt x="12759" y="3230"/>
                    <a:pt x="12596" y="3448"/>
                  </a:cubicBezTo>
                  <a:cubicBezTo>
                    <a:pt x="12371" y="3749"/>
                    <a:pt x="12168" y="4065"/>
                    <a:pt x="11990" y="4395"/>
                  </a:cubicBezTo>
                  <a:cubicBezTo>
                    <a:pt x="11910" y="4541"/>
                    <a:pt x="11819" y="4685"/>
                    <a:pt x="11768" y="4845"/>
                  </a:cubicBezTo>
                  <a:cubicBezTo>
                    <a:pt x="11759" y="4870"/>
                    <a:pt x="11751" y="4910"/>
                    <a:pt x="11714" y="4910"/>
                  </a:cubicBezTo>
                  <a:cubicBezTo>
                    <a:pt x="11712" y="4910"/>
                    <a:pt x="11710" y="4910"/>
                    <a:pt x="11707" y="4909"/>
                  </a:cubicBezTo>
                  <a:cubicBezTo>
                    <a:pt x="11677" y="4906"/>
                    <a:pt x="11663" y="4876"/>
                    <a:pt x="11652" y="4849"/>
                  </a:cubicBezTo>
                  <a:cubicBezTo>
                    <a:pt x="11451" y="4379"/>
                    <a:pt x="11178" y="3948"/>
                    <a:pt x="10885" y="3533"/>
                  </a:cubicBezTo>
                  <a:cubicBezTo>
                    <a:pt x="10698" y="3273"/>
                    <a:pt x="10495" y="3026"/>
                    <a:pt x="10278" y="2791"/>
                  </a:cubicBezTo>
                  <a:cubicBezTo>
                    <a:pt x="10057" y="2547"/>
                    <a:pt x="9816" y="2324"/>
                    <a:pt x="9583" y="2091"/>
                  </a:cubicBezTo>
                  <a:cubicBezTo>
                    <a:pt x="9494" y="2009"/>
                    <a:pt x="9403" y="1933"/>
                    <a:pt x="9307" y="1860"/>
                  </a:cubicBezTo>
                  <a:cubicBezTo>
                    <a:pt x="9072" y="1673"/>
                    <a:pt x="8832" y="1495"/>
                    <a:pt x="8583" y="1322"/>
                  </a:cubicBezTo>
                  <a:cubicBezTo>
                    <a:pt x="8335" y="1151"/>
                    <a:pt x="8070" y="1008"/>
                    <a:pt x="7813" y="852"/>
                  </a:cubicBezTo>
                  <a:cubicBezTo>
                    <a:pt x="7751" y="813"/>
                    <a:pt x="7678" y="788"/>
                    <a:pt x="7610" y="757"/>
                  </a:cubicBezTo>
                  <a:cubicBezTo>
                    <a:pt x="7413" y="668"/>
                    <a:pt x="7213" y="579"/>
                    <a:pt x="7016" y="489"/>
                  </a:cubicBezTo>
                  <a:cubicBezTo>
                    <a:pt x="6807" y="392"/>
                    <a:pt x="6585" y="344"/>
                    <a:pt x="6369" y="270"/>
                  </a:cubicBezTo>
                  <a:cubicBezTo>
                    <a:pt x="6174" y="204"/>
                    <a:pt x="5969" y="166"/>
                    <a:pt x="5760" y="161"/>
                  </a:cubicBezTo>
                  <a:cubicBezTo>
                    <a:pt x="5744" y="156"/>
                    <a:pt x="5728" y="150"/>
                    <a:pt x="5714" y="140"/>
                  </a:cubicBezTo>
                  <a:cubicBezTo>
                    <a:pt x="3822" y="140"/>
                    <a:pt x="2210" y="1158"/>
                    <a:pt x="1146" y="2700"/>
                  </a:cubicBezTo>
                  <a:cubicBezTo>
                    <a:pt x="697" y="3350"/>
                    <a:pt x="364" y="4051"/>
                    <a:pt x="211" y="4831"/>
                  </a:cubicBezTo>
                  <a:cubicBezTo>
                    <a:pt x="1" y="5896"/>
                    <a:pt x="165" y="7140"/>
                    <a:pt x="490" y="8104"/>
                  </a:cubicBezTo>
                  <a:cubicBezTo>
                    <a:pt x="686" y="8688"/>
                    <a:pt x="939" y="9252"/>
                    <a:pt x="1245" y="9788"/>
                  </a:cubicBezTo>
                  <a:cubicBezTo>
                    <a:pt x="1448" y="10144"/>
                    <a:pt x="1671" y="10488"/>
                    <a:pt x="1908" y="10824"/>
                  </a:cubicBezTo>
                  <a:cubicBezTo>
                    <a:pt x="2652" y="11878"/>
                    <a:pt x="3590" y="12882"/>
                    <a:pt x="4601" y="13684"/>
                  </a:cubicBezTo>
                  <a:cubicBezTo>
                    <a:pt x="4915" y="13933"/>
                    <a:pt x="5239" y="14173"/>
                    <a:pt x="5572" y="14396"/>
                  </a:cubicBezTo>
                  <a:cubicBezTo>
                    <a:pt x="7244" y="15507"/>
                    <a:pt x="9142" y="16233"/>
                    <a:pt x="10698" y="17529"/>
                  </a:cubicBezTo>
                  <a:cubicBezTo>
                    <a:pt x="10822" y="17633"/>
                    <a:pt x="10938" y="17748"/>
                    <a:pt x="11043" y="17871"/>
                  </a:cubicBezTo>
                  <a:cubicBezTo>
                    <a:pt x="11266" y="18131"/>
                    <a:pt x="11408" y="18450"/>
                    <a:pt x="11454" y="18790"/>
                  </a:cubicBezTo>
                  <a:cubicBezTo>
                    <a:pt x="11479" y="18979"/>
                    <a:pt x="11527" y="19166"/>
                    <a:pt x="11524" y="19360"/>
                  </a:cubicBezTo>
                  <a:cubicBezTo>
                    <a:pt x="11524" y="19424"/>
                    <a:pt x="11565" y="19470"/>
                    <a:pt x="11627" y="19493"/>
                  </a:cubicBezTo>
                  <a:lnTo>
                    <a:pt x="11798" y="19493"/>
                  </a:lnTo>
                  <a:cubicBezTo>
                    <a:pt x="11878" y="19461"/>
                    <a:pt x="11900" y="19397"/>
                    <a:pt x="11905" y="19315"/>
                  </a:cubicBezTo>
                  <a:cubicBezTo>
                    <a:pt x="11926" y="19007"/>
                    <a:pt x="11967" y="18703"/>
                    <a:pt x="12070" y="18409"/>
                  </a:cubicBezTo>
                  <a:cubicBezTo>
                    <a:pt x="12183" y="18092"/>
                    <a:pt x="12378" y="17837"/>
                    <a:pt x="12631" y="17622"/>
                  </a:cubicBezTo>
                  <a:cubicBezTo>
                    <a:pt x="12831" y="17451"/>
                    <a:pt x="13023" y="17269"/>
                    <a:pt x="13233" y="17111"/>
                  </a:cubicBezTo>
                  <a:cubicBezTo>
                    <a:pt x="13376" y="17002"/>
                    <a:pt x="13522" y="16894"/>
                    <a:pt x="13675" y="16799"/>
                  </a:cubicBezTo>
                  <a:cubicBezTo>
                    <a:pt x="13944" y="16632"/>
                    <a:pt x="14216" y="16468"/>
                    <a:pt x="14492" y="16313"/>
                  </a:cubicBezTo>
                  <a:cubicBezTo>
                    <a:pt x="14723" y="16187"/>
                    <a:pt x="14953" y="16060"/>
                    <a:pt x="15186" y="15939"/>
                  </a:cubicBezTo>
                  <a:cubicBezTo>
                    <a:pt x="15460" y="15795"/>
                    <a:pt x="15735" y="15651"/>
                    <a:pt x="16000" y="15494"/>
                  </a:cubicBezTo>
                  <a:cubicBezTo>
                    <a:pt x="17168" y="14802"/>
                    <a:pt x="18393" y="14129"/>
                    <a:pt x="19399" y="13205"/>
                  </a:cubicBezTo>
                  <a:cubicBezTo>
                    <a:pt x="19691" y="12936"/>
                    <a:pt x="19974" y="12660"/>
                    <a:pt x="20252" y="12377"/>
                  </a:cubicBezTo>
                  <a:cubicBezTo>
                    <a:pt x="20451" y="12175"/>
                    <a:pt x="20640" y="11962"/>
                    <a:pt x="20821" y="11743"/>
                  </a:cubicBezTo>
                  <a:cubicBezTo>
                    <a:pt x="21017" y="11502"/>
                    <a:pt x="21202" y="11251"/>
                    <a:pt x="21388" y="11000"/>
                  </a:cubicBezTo>
                  <a:cubicBezTo>
                    <a:pt x="22415" y="9594"/>
                    <a:pt x="23318" y="7676"/>
                    <a:pt x="23314" y="5901"/>
                  </a:cubicBezTo>
                  <a:cubicBezTo>
                    <a:pt x="23318" y="5650"/>
                    <a:pt x="23302" y="5401"/>
                    <a:pt x="23268" y="5152"/>
                  </a:cubicBezTo>
                  <a:cubicBezTo>
                    <a:pt x="22921" y="2844"/>
                    <a:pt x="21115" y="918"/>
                    <a:pt x="18950" y="262"/>
                  </a:cubicBezTo>
                  <a:cubicBezTo>
                    <a:pt x="18740" y="204"/>
                    <a:pt x="18525" y="166"/>
                    <a:pt x="18307" y="156"/>
                  </a:cubicBezTo>
                  <a:cubicBezTo>
                    <a:pt x="18297" y="156"/>
                    <a:pt x="18284" y="145"/>
                    <a:pt x="18272" y="138"/>
                  </a:cubicBezTo>
                  <a:cubicBezTo>
                    <a:pt x="18097" y="43"/>
                    <a:pt x="17894" y="1"/>
                    <a:pt x="17672" y="1"/>
                  </a:cubicBezTo>
                  <a:cubicBezTo>
                    <a:pt x="17670" y="1"/>
                    <a:pt x="17669" y="1"/>
                    <a:pt x="17667" y="1"/>
                  </a:cubicBezTo>
                  <a:close/>
                </a:path>
              </a:pathLst>
            </a:custGeom>
            <a:solidFill>
              <a:schemeClr val="dk2"/>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2"/>
            <p:cNvSpPr/>
            <p:nvPr/>
          </p:nvSpPr>
          <p:spPr>
            <a:xfrm>
              <a:off x="10888275" y="2521850"/>
              <a:ext cx="117875" cy="126775"/>
            </a:xfrm>
            <a:custGeom>
              <a:rect b="b" l="l" r="r" t="t"/>
              <a:pathLst>
                <a:path extrusionOk="0" h="5071" w="4715">
                  <a:moveTo>
                    <a:pt x="3935" y="0"/>
                  </a:moveTo>
                  <a:cubicBezTo>
                    <a:pt x="3910" y="0"/>
                    <a:pt x="3885" y="2"/>
                    <a:pt x="3860" y="4"/>
                  </a:cubicBezTo>
                  <a:cubicBezTo>
                    <a:pt x="3428" y="47"/>
                    <a:pt x="3030" y="196"/>
                    <a:pt x="2662" y="423"/>
                  </a:cubicBezTo>
                  <a:cubicBezTo>
                    <a:pt x="2064" y="793"/>
                    <a:pt x="1562" y="1272"/>
                    <a:pt x="1092" y="1792"/>
                  </a:cubicBezTo>
                  <a:cubicBezTo>
                    <a:pt x="622" y="2313"/>
                    <a:pt x="310" y="2910"/>
                    <a:pt x="112" y="3572"/>
                  </a:cubicBezTo>
                  <a:cubicBezTo>
                    <a:pt x="43" y="3807"/>
                    <a:pt x="0" y="4048"/>
                    <a:pt x="52" y="4295"/>
                  </a:cubicBezTo>
                  <a:cubicBezTo>
                    <a:pt x="175" y="4825"/>
                    <a:pt x="492" y="5070"/>
                    <a:pt x="977" y="5070"/>
                  </a:cubicBezTo>
                  <a:cubicBezTo>
                    <a:pt x="1032" y="5070"/>
                    <a:pt x="1090" y="5067"/>
                    <a:pt x="1150" y="5061"/>
                  </a:cubicBezTo>
                  <a:cubicBezTo>
                    <a:pt x="1569" y="5016"/>
                    <a:pt x="1948" y="4842"/>
                    <a:pt x="2304" y="4623"/>
                  </a:cubicBezTo>
                  <a:cubicBezTo>
                    <a:pt x="2908" y="4252"/>
                    <a:pt x="3381" y="3747"/>
                    <a:pt x="3798" y="3184"/>
                  </a:cubicBezTo>
                  <a:cubicBezTo>
                    <a:pt x="3969" y="2922"/>
                    <a:pt x="4136" y="2659"/>
                    <a:pt x="4280" y="2381"/>
                  </a:cubicBezTo>
                  <a:cubicBezTo>
                    <a:pt x="4563" y="1843"/>
                    <a:pt x="4715" y="1279"/>
                    <a:pt x="4669" y="668"/>
                  </a:cubicBezTo>
                  <a:cubicBezTo>
                    <a:pt x="4640" y="289"/>
                    <a:pt x="4315" y="0"/>
                    <a:pt x="39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2"/>
            <p:cNvSpPr/>
            <p:nvPr/>
          </p:nvSpPr>
          <p:spPr>
            <a:xfrm>
              <a:off x="11029900" y="2605100"/>
              <a:ext cx="33900" cy="36500"/>
            </a:xfrm>
            <a:custGeom>
              <a:rect b="b" l="l" r="r" t="t"/>
              <a:pathLst>
                <a:path extrusionOk="0" h="1460" w="1356">
                  <a:moveTo>
                    <a:pt x="1133" y="1"/>
                  </a:moveTo>
                  <a:cubicBezTo>
                    <a:pt x="1125" y="1"/>
                    <a:pt x="1117" y="1"/>
                    <a:pt x="1110" y="2"/>
                  </a:cubicBezTo>
                  <a:cubicBezTo>
                    <a:pt x="987" y="14"/>
                    <a:pt x="869" y="55"/>
                    <a:pt x="764" y="121"/>
                  </a:cubicBezTo>
                  <a:cubicBezTo>
                    <a:pt x="592" y="228"/>
                    <a:pt x="447" y="367"/>
                    <a:pt x="312" y="516"/>
                  </a:cubicBezTo>
                  <a:cubicBezTo>
                    <a:pt x="180" y="664"/>
                    <a:pt x="84" y="839"/>
                    <a:pt x="31" y="1027"/>
                  </a:cubicBezTo>
                  <a:cubicBezTo>
                    <a:pt x="8" y="1095"/>
                    <a:pt x="1" y="1166"/>
                    <a:pt x="13" y="1236"/>
                  </a:cubicBezTo>
                  <a:cubicBezTo>
                    <a:pt x="48" y="1389"/>
                    <a:pt x="139" y="1459"/>
                    <a:pt x="280" y="1459"/>
                  </a:cubicBezTo>
                  <a:cubicBezTo>
                    <a:pt x="296" y="1459"/>
                    <a:pt x="313" y="1458"/>
                    <a:pt x="330" y="1456"/>
                  </a:cubicBezTo>
                  <a:cubicBezTo>
                    <a:pt x="449" y="1444"/>
                    <a:pt x="560" y="1394"/>
                    <a:pt x="661" y="1330"/>
                  </a:cubicBezTo>
                  <a:cubicBezTo>
                    <a:pt x="836" y="1223"/>
                    <a:pt x="971" y="1077"/>
                    <a:pt x="1092" y="915"/>
                  </a:cubicBezTo>
                  <a:cubicBezTo>
                    <a:pt x="1142" y="840"/>
                    <a:pt x="1190" y="766"/>
                    <a:pt x="1231" y="686"/>
                  </a:cubicBezTo>
                  <a:cubicBezTo>
                    <a:pt x="1313" y="531"/>
                    <a:pt x="1356" y="369"/>
                    <a:pt x="1343" y="192"/>
                  </a:cubicBezTo>
                  <a:cubicBezTo>
                    <a:pt x="1333" y="83"/>
                    <a:pt x="1241" y="1"/>
                    <a:pt x="11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69" name="Google Shape;1369;p32"/>
          <p:cNvPicPr preferRelativeResize="0"/>
          <p:nvPr/>
        </p:nvPicPr>
        <p:blipFill rotWithShape="1">
          <a:blip r:embed="rId4">
            <a:alphaModFix/>
          </a:blip>
          <a:srcRect b="8521" l="17770" r="25849" t="5226"/>
          <a:stretch/>
        </p:blipFill>
        <p:spPr>
          <a:xfrm flipH="1" rot="700697">
            <a:off x="6084534" y="1331643"/>
            <a:ext cx="2617381" cy="2687513"/>
          </a:xfrm>
          <a:prstGeom prst="heart">
            <a:avLst/>
          </a:prstGeom>
          <a:noFill/>
          <a:ln cap="flat" cmpd="sng" w="9525">
            <a:solidFill>
              <a:schemeClr val="dk1"/>
            </a:solidFill>
            <a:prstDash val="solid"/>
            <a:round/>
            <a:headEnd len="sm" w="sm" type="none"/>
            <a:tailEnd len="sm" w="sm" type="none"/>
          </a:ln>
          <a:effectLst>
            <a:outerShdw rotWithShape="0" algn="bl" dir="3900000" dist="47625">
              <a:schemeClr val="dk1"/>
            </a:outerShdw>
          </a:effectLst>
        </p:spPr>
      </p:pic>
      <p:sp>
        <p:nvSpPr>
          <p:cNvPr id="1370" name="Google Shape;1370;p32"/>
          <p:cNvSpPr/>
          <p:nvPr/>
        </p:nvSpPr>
        <p:spPr>
          <a:xfrm>
            <a:off x="7401775" y="3544936"/>
            <a:ext cx="683792" cy="560826"/>
          </a:xfrm>
          <a:custGeom>
            <a:rect b="b" l="l" r="r" t="t"/>
            <a:pathLst>
              <a:path extrusionOk="0" h="27018" w="32934">
                <a:moveTo>
                  <a:pt x="8196" y="1"/>
                </a:moveTo>
                <a:cubicBezTo>
                  <a:pt x="4818" y="1"/>
                  <a:pt x="1843" y="1883"/>
                  <a:pt x="746" y="5194"/>
                </a:cubicBezTo>
                <a:cubicBezTo>
                  <a:pt x="504" y="5930"/>
                  <a:pt x="316" y="6676"/>
                  <a:pt x="244" y="7450"/>
                </a:cubicBezTo>
                <a:cubicBezTo>
                  <a:pt x="0" y="10142"/>
                  <a:pt x="657" y="12982"/>
                  <a:pt x="1973" y="15306"/>
                </a:cubicBezTo>
                <a:cubicBezTo>
                  <a:pt x="2680" y="16559"/>
                  <a:pt x="3773" y="17638"/>
                  <a:pt x="4710" y="18671"/>
                </a:cubicBezTo>
                <a:cubicBezTo>
                  <a:pt x="5018" y="19009"/>
                  <a:pt x="5326" y="19346"/>
                  <a:pt x="5620" y="19695"/>
                </a:cubicBezTo>
                <a:cubicBezTo>
                  <a:pt x="6198" y="20384"/>
                  <a:pt x="6755" y="21124"/>
                  <a:pt x="7226" y="21892"/>
                </a:cubicBezTo>
                <a:cubicBezTo>
                  <a:pt x="7624" y="22534"/>
                  <a:pt x="7964" y="23211"/>
                  <a:pt x="8240" y="23914"/>
                </a:cubicBezTo>
                <a:cubicBezTo>
                  <a:pt x="8413" y="24365"/>
                  <a:pt x="8566" y="24820"/>
                  <a:pt x="8707" y="25282"/>
                </a:cubicBezTo>
                <a:cubicBezTo>
                  <a:pt x="8851" y="25757"/>
                  <a:pt x="8988" y="26236"/>
                  <a:pt x="9065" y="26731"/>
                </a:cubicBezTo>
                <a:cubicBezTo>
                  <a:pt x="9093" y="26913"/>
                  <a:pt x="9220" y="27018"/>
                  <a:pt x="9373" y="27018"/>
                </a:cubicBezTo>
                <a:cubicBezTo>
                  <a:pt x="9438" y="27018"/>
                  <a:pt x="9507" y="26999"/>
                  <a:pt x="9576" y="26959"/>
                </a:cubicBezTo>
                <a:cubicBezTo>
                  <a:pt x="9882" y="26781"/>
                  <a:pt x="10197" y="26615"/>
                  <a:pt x="10519" y="26462"/>
                </a:cubicBezTo>
                <a:cubicBezTo>
                  <a:pt x="11130" y="26166"/>
                  <a:pt x="11760" y="25907"/>
                  <a:pt x="12401" y="25682"/>
                </a:cubicBezTo>
                <a:cubicBezTo>
                  <a:pt x="13235" y="25397"/>
                  <a:pt x="14100" y="25230"/>
                  <a:pt x="14971" y="25107"/>
                </a:cubicBezTo>
                <a:cubicBezTo>
                  <a:pt x="15663" y="25011"/>
                  <a:pt x="16358" y="24981"/>
                  <a:pt x="17053" y="24981"/>
                </a:cubicBezTo>
                <a:cubicBezTo>
                  <a:pt x="18127" y="24981"/>
                  <a:pt x="19204" y="25051"/>
                  <a:pt x="20279" y="25051"/>
                </a:cubicBezTo>
                <a:cubicBezTo>
                  <a:pt x="20575" y="25051"/>
                  <a:pt x="20871" y="25046"/>
                  <a:pt x="21167" y="25032"/>
                </a:cubicBezTo>
                <a:cubicBezTo>
                  <a:pt x="23063" y="24947"/>
                  <a:pt x="24914" y="24423"/>
                  <a:pt x="26586" y="23524"/>
                </a:cubicBezTo>
                <a:cubicBezTo>
                  <a:pt x="27163" y="23214"/>
                  <a:pt x="27717" y="22865"/>
                  <a:pt x="28246" y="22477"/>
                </a:cubicBezTo>
                <a:cubicBezTo>
                  <a:pt x="29777" y="21349"/>
                  <a:pt x="31102" y="19922"/>
                  <a:pt x="31819" y="18135"/>
                </a:cubicBezTo>
                <a:cubicBezTo>
                  <a:pt x="32001" y="17686"/>
                  <a:pt x="32159" y="17232"/>
                  <a:pt x="32277" y="16762"/>
                </a:cubicBezTo>
                <a:cubicBezTo>
                  <a:pt x="32934" y="14125"/>
                  <a:pt x="31730" y="11447"/>
                  <a:pt x="29832" y="9642"/>
                </a:cubicBezTo>
                <a:cubicBezTo>
                  <a:pt x="29551" y="9375"/>
                  <a:pt x="29207" y="9192"/>
                  <a:pt x="28878" y="8990"/>
                </a:cubicBezTo>
                <a:cubicBezTo>
                  <a:pt x="27580" y="8200"/>
                  <a:pt x="26149" y="7807"/>
                  <a:pt x="24715" y="7807"/>
                </a:cubicBezTo>
                <a:cubicBezTo>
                  <a:pt x="23337" y="7807"/>
                  <a:pt x="21957" y="8170"/>
                  <a:pt x="20693" y="8892"/>
                </a:cubicBezTo>
                <a:cubicBezTo>
                  <a:pt x="20212" y="9167"/>
                  <a:pt x="18343" y="11250"/>
                  <a:pt x="17873" y="11542"/>
                </a:cubicBezTo>
                <a:cubicBezTo>
                  <a:pt x="17292" y="11903"/>
                  <a:pt x="16705" y="12254"/>
                  <a:pt x="16122" y="12615"/>
                </a:cubicBezTo>
                <a:cubicBezTo>
                  <a:pt x="15503" y="13000"/>
                  <a:pt x="14899" y="13409"/>
                  <a:pt x="14294" y="13817"/>
                </a:cubicBezTo>
                <a:cubicBezTo>
                  <a:pt x="14205" y="13876"/>
                  <a:pt x="14192" y="13933"/>
                  <a:pt x="14233" y="14033"/>
                </a:cubicBezTo>
                <a:cubicBezTo>
                  <a:pt x="14541" y="14756"/>
                  <a:pt x="14880" y="15464"/>
                  <a:pt x="15232" y="16167"/>
                </a:cubicBezTo>
                <a:cubicBezTo>
                  <a:pt x="15425" y="16557"/>
                  <a:pt x="15620" y="16949"/>
                  <a:pt x="15816" y="17339"/>
                </a:cubicBezTo>
                <a:cubicBezTo>
                  <a:pt x="15868" y="17442"/>
                  <a:pt x="15852" y="17524"/>
                  <a:pt x="15750" y="17583"/>
                </a:cubicBezTo>
                <a:cubicBezTo>
                  <a:pt x="15604" y="17667"/>
                  <a:pt x="15458" y="17748"/>
                  <a:pt x="15312" y="17829"/>
                </a:cubicBezTo>
                <a:cubicBezTo>
                  <a:pt x="14513" y="18263"/>
                  <a:pt x="13721" y="18710"/>
                  <a:pt x="12880" y="19128"/>
                </a:cubicBezTo>
                <a:cubicBezTo>
                  <a:pt x="12923" y="19078"/>
                  <a:pt x="12944" y="19048"/>
                  <a:pt x="12973" y="19023"/>
                </a:cubicBezTo>
                <a:cubicBezTo>
                  <a:pt x="13477" y="18546"/>
                  <a:pt x="13982" y="18071"/>
                  <a:pt x="14488" y="17595"/>
                </a:cubicBezTo>
                <a:cubicBezTo>
                  <a:pt x="14654" y="17442"/>
                  <a:pt x="14661" y="17416"/>
                  <a:pt x="14557" y="17220"/>
                </a:cubicBezTo>
                <a:lnTo>
                  <a:pt x="13594" y="15407"/>
                </a:lnTo>
                <a:cubicBezTo>
                  <a:pt x="13245" y="14748"/>
                  <a:pt x="12895" y="14090"/>
                  <a:pt x="12544" y="13433"/>
                </a:cubicBezTo>
                <a:cubicBezTo>
                  <a:pt x="12448" y="13255"/>
                  <a:pt x="12448" y="13240"/>
                  <a:pt x="12620" y="13141"/>
                </a:cubicBezTo>
                <a:cubicBezTo>
                  <a:pt x="12950" y="12948"/>
                  <a:pt x="13256" y="12720"/>
                  <a:pt x="13560" y="12493"/>
                </a:cubicBezTo>
                <a:cubicBezTo>
                  <a:pt x="14253" y="11973"/>
                  <a:pt x="14944" y="11449"/>
                  <a:pt x="15677" y="10983"/>
                </a:cubicBezTo>
                <a:cubicBezTo>
                  <a:pt x="15802" y="10904"/>
                  <a:pt x="15964" y="10855"/>
                  <a:pt x="16032" y="10709"/>
                </a:cubicBezTo>
                <a:cubicBezTo>
                  <a:pt x="16174" y="10393"/>
                  <a:pt x="16286" y="10066"/>
                  <a:pt x="16365" y="9729"/>
                </a:cubicBezTo>
                <a:cubicBezTo>
                  <a:pt x="16514" y="9095"/>
                  <a:pt x="16585" y="8453"/>
                  <a:pt x="16534" y="7796"/>
                </a:cubicBezTo>
                <a:cubicBezTo>
                  <a:pt x="16498" y="7278"/>
                  <a:pt x="16418" y="6765"/>
                  <a:pt x="16297" y="6261"/>
                </a:cubicBezTo>
                <a:cubicBezTo>
                  <a:pt x="15628" y="3530"/>
                  <a:pt x="13705" y="1229"/>
                  <a:pt x="10970" y="467"/>
                </a:cubicBezTo>
                <a:cubicBezTo>
                  <a:pt x="10160" y="241"/>
                  <a:pt x="9353" y="35"/>
                  <a:pt x="8507" y="6"/>
                </a:cubicBezTo>
                <a:cubicBezTo>
                  <a:pt x="8403" y="3"/>
                  <a:pt x="8299" y="1"/>
                  <a:pt x="8196" y="1"/>
                </a:cubicBezTo>
                <a:close/>
              </a:path>
            </a:pathLst>
          </a:custGeom>
          <a:solidFill>
            <a:schemeClr val="lt2"/>
          </a:solidFill>
          <a:ln cap="flat" cmpd="sng" w="9525">
            <a:solidFill>
              <a:schemeClr val="dk1"/>
            </a:solidFill>
            <a:prstDash val="solid"/>
            <a:round/>
            <a:headEnd len="sm" w="sm" type="none"/>
            <a:tailEnd len="sm" w="sm" type="none"/>
          </a:ln>
          <a:effectLst>
            <a:outerShdw rotWithShape="0" algn="bl" dir="390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2"/>
          <p:cNvSpPr/>
          <p:nvPr/>
        </p:nvSpPr>
        <p:spPr>
          <a:xfrm rot="1800175">
            <a:off x="8030835" y="4180844"/>
            <a:ext cx="462611" cy="48610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2"/>
          <p:cNvSpPr/>
          <p:nvPr/>
        </p:nvSpPr>
        <p:spPr>
          <a:xfrm rot="1800175">
            <a:off x="4622285" y="835369"/>
            <a:ext cx="462611" cy="48610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2"/>
          <p:cNvSpPr/>
          <p:nvPr/>
        </p:nvSpPr>
        <p:spPr>
          <a:xfrm>
            <a:off x="962750" y="1260287"/>
            <a:ext cx="3119056" cy="492475"/>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Evolution</a:t>
            </a:r>
          </a:p>
        </p:txBody>
      </p:sp>
      <p:sp>
        <p:nvSpPr>
          <p:cNvPr id="1374" name="Google Shape;1374;p32"/>
          <p:cNvSpPr/>
          <p:nvPr/>
        </p:nvSpPr>
        <p:spPr>
          <a:xfrm>
            <a:off x="4321100" y="1283849"/>
            <a:ext cx="757912" cy="495660"/>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of</a:t>
            </a:r>
          </a:p>
        </p:txBody>
      </p:sp>
      <p:sp>
        <p:nvSpPr>
          <p:cNvPr id="1375" name="Google Shape;1375;p32"/>
          <p:cNvSpPr/>
          <p:nvPr/>
        </p:nvSpPr>
        <p:spPr>
          <a:xfrm>
            <a:off x="3749875" y="2110724"/>
            <a:ext cx="669449" cy="447287"/>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In</a:t>
            </a:r>
          </a:p>
        </p:txBody>
      </p:sp>
      <p:sp>
        <p:nvSpPr>
          <p:cNvPr id="1376" name="Google Shape;1376;p32"/>
          <p:cNvSpPr/>
          <p:nvPr/>
        </p:nvSpPr>
        <p:spPr>
          <a:xfrm>
            <a:off x="853150" y="2834337"/>
            <a:ext cx="1911517" cy="492347"/>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Israel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33"/>
          <p:cNvSpPr txBox="1"/>
          <p:nvPr>
            <p:ph type="title"/>
          </p:nvPr>
        </p:nvSpPr>
        <p:spPr>
          <a:xfrm>
            <a:off x="720000" y="540000"/>
            <a:ext cx="7704000" cy="5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Timeline</a:t>
            </a:r>
            <a:endParaRPr/>
          </a:p>
        </p:txBody>
      </p:sp>
      <p:sp>
        <p:nvSpPr>
          <p:cNvPr id="1382" name="Google Shape;1382;p33"/>
          <p:cNvSpPr/>
          <p:nvPr/>
        </p:nvSpPr>
        <p:spPr>
          <a:xfrm>
            <a:off x="720001" y="1611700"/>
            <a:ext cx="1818600" cy="2437200"/>
          </a:xfrm>
          <a:prstGeom prst="roundRect">
            <a:avLst>
              <a:gd fmla="val 10615" name="adj"/>
            </a:avLst>
          </a:prstGeom>
          <a:solidFill>
            <a:schemeClr val="accent6"/>
          </a:solidFill>
          <a:ln cap="flat" cmpd="sng" w="9525">
            <a:solidFill>
              <a:srgbClr val="FEFEFE"/>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2681799" y="1611700"/>
            <a:ext cx="1818600" cy="2437200"/>
          </a:xfrm>
          <a:prstGeom prst="roundRect">
            <a:avLst>
              <a:gd fmla="val 10615" name="adj"/>
            </a:avLst>
          </a:prstGeom>
          <a:solidFill>
            <a:schemeClr val="accent6"/>
          </a:solidFill>
          <a:ln cap="flat" cmpd="sng" w="9525">
            <a:solidFill>
              <a:srgbClr val="FEFEFE"/>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4643598" y="1611700"/>
            <a:ext cx="1818600" cy="2437200"/>
          </a:xfrm>
          <a:prstGeom prst="roundRect">
            <a:avLst>
              <a:gd fmla="val 10615" name="adj"/>
            </a:avLst>
          </a:prstGeom>
          <a:solidFill>
            <a:schemeClr val="accent6"/>
          </a:solidFill>
          <a:ln cap="flat" cmpd="sng" w="9525">
            <a:solidFill>
              <a:schemeClr val="accent3"/>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3"/>
          <p:cNvSpPr txBox="1"/>
          <p:nvPr>
            <p:ph idx="4294967295" type="title"/>
          </p:nvPr>
        </p:nvSpPr>
        <p:spPr>
          <a:xfrm>
            <a:off x="846914" y="3430625"/>
            <a:ext cx="1644600" cy="527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1948</a:t>
            </a:r>
            <a:endParaRPr sz="2500"/>
          </a:p>
        </p:txBody>
      </p:sp>
      <p:sp>
        <p:nvSpPr>
          <p:cNvPr id="1386" name="Google Shape;1386;p33"/>
          <p:cNvSpPr/>
          <p:nvPr/>
        </p:nvSpPr>
        <p:spPr>
          <a:xfrm>
            <a:off x="6605399" y="1611700"/>
            <a:ext cx="1818600" cy="2437200"/>
          </a:xfrm>
          <a:prstGeom prst="roundRect">
            <a:avLst>
              <a:gd fmla="val 10615" name="adj"/>
            </a:avLst>
          </a:prstGeom>
          <a:solidFill>
            <a:schemeClr val="accent6"/>
          </a:solidFill>
          <a:ln cap="flat" cmpd="sng" w="9525">
            <a:solidFill>
              <a:schemeClr val="accent3"/>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7" name="Google Shape;1387;p33"/>
          <p:cNvGrpSpPr/>
          <p:nvPr/>
        </p:nvGrpSpPr>
        <p:grpSpPr>
          <a:xfrm>
            <a:off x="7959025" y="119470"/>
            <a:ext cx="929945" cy="928724"/>
            <a:chOff x="6963375" y="539995"/>
            <a:chExt cx="929945" cy="928724"/>
          </a:xfrm>
        </p:grpSpPr>
        <p:sp>
          <p:nvSpPr>
            <p:cNvPr id="1388" name="Google Shape;1388;p33"/>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3"/>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33"/>
          <p:cNvGrpSpPr/>
          <p:nvPr/>
        </p:nvGrpSpPr>
        <p:grpSpPr>
          <a:xfrm rot="-1509119">
            <a:off x="5956452" y="3786685"/>
            <a:ext cx="904657" cy="655646"/>
            <a:chOff x="3047175" y="3479745"/>
            <a:chExt cx="2052847" cy="1487792"/>
          </a:xfrm>
        </p:grpSpPr>
        <p:sp>
          <p:nvSpPr>
            <p:cNvPr id="1392" name="Google Shape;1392;p33"/>
            <p:cNvSpPr/>
            <p:nvPr/>
          </p:nvSpPr>
          <p:spPr>
            <a:xfrm>
              <a:off x="3047175" y="3479745"/>
              <a:ext cx="2052847" cy="1487792"/>
            </a:xfrm>
            <a:custGeom>
              <a:rect b="b" l="l" r="r" t="t"/>
              <a:pathLst>
                <a:path extrusionOk="0" h="29121" w="40181">
                  <a:moveTo>
                    <a:pt x="5502" y="1"/>
                  </a:moveTo>
                  <a:cubicBezTo>
                    <a:pt x="5331" y="68"/>
                    <a:pt x="5148" y="40"/>
                    <a:pt x="4971" y="58"/>
                  </a:cubicBezTo>
                  <a:cubicBezTo>
                    <a:pt x="3925" y="163"/>
                    <a:pt x="2915" y="387"/>
                    <a:pt x="2003" y="935"/>
                  </a:cubicBezTo>
                  <a:cubicBezTo>
                    <a:pt x="978" y="1551"/>
                    <a:pt x="328" y="2447"/>
                    <a:pt x="123" y="3631"/>
                  </a:cubicBezTo>
                  <a:cubicBezTo>
                    <a:pt x="0" y="4332"/>
                    <a:pt x="114" y="5025"/>
                    <a:pt x="316" y="5707"/>
                  </a:cubicBezTo>
                  <a:cubicBezTo>
                    <a:pt x="697" y="7014"/>
                    <a:pt x="1325" y="8193"/>
                    <a:pt x="2133" y="9282"/>
                  </a:cubicBezTo>
                  <a:cubicBezTo>
                    <a:pt x="2463" y="9725"/>
                    <a:pt x="2767" y="10188"/>
                    <a:pt x="3047" y="10666"/>
                  </a:cubicBezTo>
                  <a:cubicBezTo>
                    <a:pt x="3394" y="11260"/>
                    <a:pt x="3552" y="11917"/>
                    <a:pt x="3707" y="12576"/>
                  </a:cubicBezTo>
                  <a:cubicBezTo>
                    <a:pt x="3823" y="13067"/>
                    <a:pt x="3951" y="13555"/>
                    <a:pt x="4090" y="14038"/>
                  </a:cubicBezTo>
                  <a:cubicBezTo>
                    <a:pt x="4346" y="14933"/>
                    <a:pt x="4936" y="15551"/>
                    <a:pt x="5732" y="16002"/>
                  </a:cubicBezTo>
                  <a:cubicBezTo>
                    <a:pt x="6474" y="16422"/>
                    <a:pt x="7284" y="16707"/>
                    <a:pt x="8126" y="16844"/>
                  </a:cubicBezTo>
                  <a:cubicBezTo>
                    <a:pt x="8185" y="16856"/>
                    <a:pt x="8242" y="16872"/>
                    <a:pt x="8297" y="16890"/>
                  </a:cubicBezTo>
                  <a:cubicBezTo>
                    <a:pt x="7920" y="17102"/>
                    <a:pt x="7555" y="17337"/>
                    <a:pt x="7208" y="17595"/>
                  </a:cubicBezTo>
                  <a:cubicBezTo>
                    <a:pt x="6098" y="18409"/>
                    <a:pt x="5402" y="19506"/>
                    <a:pt x="5009" y="20805"/>
                  </a:cubicBezTo>
                  <a:cubicBezTo>
                    <a:pt x="4890" y="21199"/>
                    <a:pt x="4854" y="21606"/>
                    <a:pt x="4817" y="22014"/>
                  </a:cubicBezTo>
                  <a:cubicBezTo>
                    <a:pt x="4711" y="23159"/>
                    <a:pt x="5066" y="24206"/>
                    <a:pt x="5477" y="25240"/>
                  </a:cubicBezTo>
                  <a:cubicBezTo>
                    <a:pt x="5737" y="25897"/>
                    <a:pt x="6024" y="26540"/>
                    <a:pt x="6396" y="27144"/>
                  </a:cubicBezTo>
                  <a:cubicBezTo>
                    <a:pt x="6990" y="28109"/>
                    <a:pt x="7854" y="28666"/>
                    <a:pt x="8944" y="28917"/>
                  </a:cubicBezTo>
                  <a:cubicBezTo>
                    <a:pt x="9500" y="29046"/>
                    <a:pt x="10064" y="29121"/>
                    <a:pt x="10630" y="29121"/>
                  </a:cubicBezTo>
                  <a:cubicBezTo>
                    <a:pt x="10667" y="29121"/>
                    <a:pt x="10705" y="29121"/>
                    <a:pt x="10742" y="29120"/>
                  </a:cubicBezTo>
                  <a:cubicBezTo>
                    <a:pt x="12490" y="29090"/>
                    <a:pt x="14096" y="28600"/>
                    <a:pt x="15501" y="27532"/>
                  </a:cubicBezTo>
                  <a:cubicBezTo>
                    <a:pt x="16318" y="26912"/>
                    <a:pt x="16993" y="26147"/>
                    <a:pt x="17609" y="25331"/>
                  </a:cubicBezTo>
                  <a:cubicBezTo>
                    <a:pt x="18193" y="24560"/>
                    <a:pt x="18747" y="23768"/>
                    <a:pt x="19215" y="22920"/>
                  </a:cubicBezTo>
                  <a:cubicBezTo>
                    <a:pt x="19543" y="22329"/>
                    <a:pt x="19833" y="21724"/>
                    <a:pt x="19977" y="21058"/>
                  </a:cubicBezTo>
                  <a:cubicBezTo>
                    <a:pt x="19993" y="20983"/>
                    <a:pt x="19949" y="20850"/>
                    <a:pt x="20050" y="20850"/>
                  </a:cubicBezTo>
                  <a:cubicBezTo>
                    <a:pt x="20150" y="20850"/>
                    <a:pt x="20107" y="20985"/>
                    <a:pt x="20123" y="21056"/>
                  </a:cubicBezTo>
                  <a:cubicBezTo>
                    <a:pt x="20310" y="21902"/>
                    <a:pt x="20718" y="22648"/>
                    <a:pt x="21156" y="23383"/>
                  </a:cubicBezTo>
                  <a:cubicBezTo>
                    <a:pt x="21678" y="24252"/>
                    <a:pt x="22263" y="25082"/>
                    <a:pt x="22911" y="25864"/>
                  </a:cubicBezTo>
                  <a:cubicBezTo>
                    <a:pt x="23624" y="26727"/>
                    <a:pt x="24411" y="27518"/>
                    <a:pt x="25402" y="28071"/>
                  </a:cubicBezTo>
                  <a:cubicBezTo>
                    <a:pt x="26235" y="28538"/>
                    <a:pt x="27144" y="28855"/>
                    <a:pt x="28087" y="29010"/>
                  </a:cubicBezTo>
                  <a:cubicBezTo>
                    <a:pt x="28514" y="29082"/>
                    <a:pt x="28947" y="29118"/>
                    <a:pt x="29380" y="29118"/>
                  </a:cubicBezTo>
                  <a:cubicBezTo>
                    <a:pt x="29573" y="29118"/>
                    <a:pt x="29767" y="29111"/>
                    <a:pt x="29960" y="29097"/>
                  </a:cubicBezTo>
                  <a:cubicBezTo>
                    <a:pt x="30820" y="29029"/>
                    <a:pt x="31661" y="28869"/>
                    <a:pt x="32423" y="28429"/>
                  </a:cubicBezTo>
                  <a:cubicBezTo>
                    <a:pt x="33021" y="28082"/>
                    <a:pt x="33461" y="27580"/>
                    <a:pt x="33799" y="26987"/>
                  </a:cubicBezTo>
                  <a:cubicBezTo>
                    <a:pt x="34431" y="25871"/>
                    <a:pt x="34905" y="24672"/>
                    <a:pt x="35205" y="23426"/>
                  </a:cubicBezTo>
                  <a:cubicBezTo>
                    <a:pt x="35305" y="23022"/>
                    <a:pt x="35296" y="22604"/>
                    <a:pt x="35287" y="22185"/>
                  </a:cubicBezTo>
                  <a:cubicBezTo>
                    <a:pt x="35271" y="21523"/>
                    <a:pt x="35154" y="20885"/>
                    <a:pt x="34910" y="20271"/>
                  </a:cubicBezTo>
                  <a:cubicBezTo>
                    <a:pt x="34554" y="19370"/>
                    <a:pt x="34041" y="18576"/>
                    <a:pt x="33315" y="17932"/>
                  </a:cubicBezTo>
                  <a:cubicBezTo>
                    <a:pt x="32877" y="17543"/>
                    <a:pt x="32391" y="17219"/>
                    <a:pt x="31878" y="16935"/>
                  </a:cubicBezTo>
                  <a:cubicBezTo>
                    <a:pt x="31856" y="16924"/>
                    <a:pt x="31837" y="16910"/>
                    <a:pt x="31798" y="16883"/>
                  </a:cubicBezTo>
                  <a:cubicBezTo>
                    <a:pt x="32401" y="16773"/>
                    <a:pt x="32978" y="16637"/>
                    <a:pt x="33528" y="16409"/>
                  </a:cubicBezTo>
                  <a:cubicBezTo>
                    <a:pt x="34126" y="16158"/>
                    <a:pt x="34691" y="15854"/>
                    <a:pt x="35175" y="15414"/>
                  </a:cubicBezTo>
                  <a:cubicBezTo>
                    <a:pt x="35629" y="14999"/>
                    <a:pt x="35893" y="14474"/>
                    <a:pt x="36051" y="13892"/>
                  </a:cubicBezTo>
                  <a:cubicBezTo>
                    <a:pt x="36233" y="13229"/>
                    <a:pt x="36397" y="12562"/>
                    <a:pt x="36557" y="11894"/>
                  </a:cubicBezTo>
                  <a:cubicBezTo>
                    <a:pt x="36740" y="11114"/>
                    <a:pt x="37159" y="10448"/>
                    <a:pt x="37604" y="9797"/>
                  </a:cubicBezTo>
                  <a:cubicBezTo>
                    <a:pt x="38056" y="9133"/>
                    <a:pt x="38551" y="8497"/>
                    <a:pt x="38934" y="7785"/>
                  </a:cubicBezTo>
                  <a:cubicBezTo>
                    <a:pt x="39397" y="6921"/>
                    <a:pt x="39755" y="6015"/>
                    <a:pt x="39943" y="5055"/>
                  </a:cubicBezTo>
                  <a:cubicBezTo>
                    <a:pt x="40180" y="3846"/>
                    <a:pt x="39918" y="2741"/>
                    <a:pt x="39121" y="1792"/>
                  </a:cubicBezTo>
                  <a:cubicBezTo>
                    <a:pt x="38510" y="1067"/>
                    <a:pt x="37703" y="642"/>
                    <a:pt x="36810" y="375"/>
                  </a:cubicBezTo>
                  <a:cubicBezTo>
                    <a:pt x="36256" y="209"/>
                    <a:pt x="35688" y="115"/>
                    <a:pt x="35113" y="56"/>
                  </a:cubicBezTo>
                  <a:cubicBezTo>
                    <a:pt x="34942" y="40"/>
                    <a:pt x="34762" y="72"/>
                    <a:pt x="34597" y="2"/>
                  </a:cubicBezTo>
                  <a:lnTo>
                    <a:pt x="33484" y="2"/>
                  </a:lnTo>
                  <a:cubicBezTo>
                    <a:pt x="33370" y="50"/>
                    <a:pt x="33250" y="51"/>
                    <a:pt x="33130" y="51"/>
                  </a:cubicBezTo>
                  <a:cubicBezTo>
                    <a:pt x="33121" y="51"/>
                    <a:pt x="33113" y="51"/>
                    <a:pt x="33104" y="51"/>
                  </a:cubicBezTo>
                  <a:cubicBezTo>
                    <a:pt x="33053" y="51"/>
                    <a:pt x="33002" y="52"/>
                    <a:pt x="32951" y="56"/>
                  </a:cubicBezTo>
                  <a:cubicBezTo>
                    <a:pt x="31807" y="157"/>
                    <a:pt x="30683" y="426"/>
                    <a:pt x="29617" y="852"/>
                  </a:cubicBezTo>
                  <a:cubicBezTo>
                    <a:pt x="28178" y="1421"/>
                    <a:pt x="26857" y="2210"/>
                    <a:pt x="25612" y="3124"/>
                  </a:cubicBezTo>
                  <a:cubicBezTo>
                    <a:pt x="24706" y="3786"/>
                    <a:pt x="23859" y="4523"/>
                    <a:pt x="23079" y="5328"/>
                  </a:cubicBezTo>
                  <a:cubicBezTo>
                    <a:pt x="22048" y="6394"/>
                    <a:pt x="21065" y="7502"/>
                    <a:pt x="20223" y="8728"/>
                  </a:cubicBezTo>
                  <a:cubicBezTo>
                    <a:pt x="20166" y="8810"/>
                    <a:pt x="20112" y="8896"/>
                    <a:pt x="20050" y="8990"/>
                  </a:cubicBezTo>
                  <a:cubicBezTo>
                    <a:pt x="19764" y="8554"/>
                    <a:pt x="19461" y="8150"/>
                    <a:pt x="19153" y="7747"/>
                  </a:cubicBezTo>
                  <a:cubicBezTo>
                    <a:pt x="18708" y="7167"/>
                    <a:pt x="18225" y="6620"/>
                    <a:pt x="17728" y="6083"/>
                  </a:cubicBezTo>
                  <a:cubicBezTo>
                    <a:pt x="17294" y="5614"/>
                    <a:pt x="16858" y="5148"/>
                    <a:pt x="16390" y="4712"/>
                  </a:cubicBezTo>
                  <a:cubicBezTo>
                    <a:pt x="15295" y="3688"/>
                    <a:pt x="14112" y="2782"/>
                    <a:pt x="12821" y="2020"/>
                  </a:cubicBezTo>
                  <a:cubicBezTo>
                    <a:pt x="11832" y="1436"/>
                    <a:pt x="10810" y="916"/>
                    <a:pt x="9706" y="574"/>
                  </a:cubicBezTo>
                  <a:cubicBezTo>
                    <a:pt x="8970" y="346"/>
                    <a:pt x="8223" y="170"/>
                    <a:pt x="7453" y="90"/>
                  </a:cubicBezTo>
                  <a:cubicBezTo>
                    <a:pt x="7219" y="67"/>
                    <a:pt x="6985" y="31"/>
                    <a:pt x="6749" y="31"/>
                  </a:cubicBezTo>
                  <a:cubicBezTo>
                    <a:pt x="6743" y="31"/>
                    <a:pt x="6738" y="31"/>
                    <a:pt x="6732" y="31"/>
                  </a:cubicBezTo>
                  <a:cubicBezTo>
                    <a:pt x="6726" y="31"/>
                    <a:pt x="6719" y="31"/>
                    <a:pt x="6713" y="31"/>
                  </a:cubicBezTo>
                  <a:cubicBezTo>
                    <a:pt x="6678" y="31"/>
                    <a:pt x="6645" y="26"/>
                    <a:pt x="6617"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3285970" y="3617075"/>
              <a:ext cx="1569587" cy="1150189"/>
            </a:xfrm>
            <a:custGeom>
              <a:rect b="b" l="l" r="r" t="t"/>
              <a:pathLst>
                <a:path extrusionOk="0" h="22513" w="30722">
                  <a:moveTo>
                    <a:pt x="26896" y="0"/>
                  </a:moveTo>
                  <a:cubicBezTo>
                    <a:pt x="26776" y="0"/>
                    <a:pt x="26655" y="9"/>
                    <a:pt x="26533" y="24"/>
                  </a:cubicBezTo>
                  <a:cubicBezTo>
                    <a:pt x="25719" y="126"/>
                    <a:pt x="24934" y="391"/>
                    <a:pt x="24225" y="802"/>
                  </a:cubicBezTo>
                  <a:cubicBezTo>
                    <a:pt x="23246" y="1365"/>
                    <a:pt x="22418" y="2118"/>
                    <a:pt x="21640" y="2923"/>
                  </a:cubicBezTo>
                  <a:cubicBezTo>
                    <a:pt x="21398" y="3169"/>
                    <a:pt x="21250" y="3489"/>
                    <a:pt x="21220" y="3833"/>
                  </a:cubicBezTo>
                  <a:cubicBezTo>
                    <a:pt x="21211" y="3931"/>
                    <a:pt x="21173" y="4002"/>
                    <a:pt x="21077" y="4050"/>
                  </a:cubicBezTo>
                  <a:cubicBezTo>
                    <a:pt x="20926" y="4126"/>
                    <a:pt x="20780" y="4215"/>
                    <a:pt x="20634" y="4301"/>
                  </a:cubicBezTo>
                  <a:cubicBezTo>
                    <a:pt x="19407" y="5033"/>
                    <a:pt x="18221" y="5820"/>
                    <a:pt x="17141" y="6760"/>
                  </a:cubicBezTo>
                  <a:cubicBezTo>
                    <a:pt x="16549" y="7276"/>
                    <a:pt x="15978" y="7812"/>
                    <a:pt x="15467" y="8407"/>
                  </a:cubicBezTo>
                  <a:cubicBezTo>
                    <a:pt x="15432" y="8447"/>
                    <a:pt x="15405" y="8467"/>
                    <a:pt x="15379" y="8467"/>
                  </a:cubicBezTo>
                  <a:cubicBezTo>
                    <a:pt x="15351" y="8467"/>
                    <a:pt x="15324" y="8445"/>
                    <a:pt x="15289" y="8405"/>
                  </a:cubicBezTo>
                  <a:cubicBezTo>
                    <a:pt x="14575" y="7589"/>
                    <a:pt x="13783" y="6845"/>
                    <a:pt x="12924" y="6186"/>
                  </a:cubicBezTo>
                  <a:cubicBezTo>
                    <a:pt x="11381" y="4997"/>
                    <a:pt x="9730" y="3977"/>
                    <a:pt x="7950" y="3181"/>
                  </a:cubicBezTo>
                  <a:cubicBezTo>
                    <a:pt x="6725" y="2633"/>
                    <a:pt x="5468" y="2186"/>
                    <a:pt x="4115" y="2072"/>
                  </a:cubicBezTo>
                  <a:cubicBezTo>
                    <a:pt x="3931" y="2056"/>
                    <a:pt x="3748" y="2048"/>
                    <a:pt x="3566" y="2048"/>
                  </a:cubicBezTo>
                  <a:cubicBezTo>
                    <a:pt x="3013" y="2048"/>
                    <a:pt x="2470" y="2126"/>
                    <a:pt x="1941" y="2325"/>
                  </a:cubicBezTo>
                  <a:cubicBezTo>
                    <a:pt x="1298" y="2567"/>
                    <a:pt x="764" y="2939"/>
                    <a:pt x="467" y="3585"/>
                  </a:cubicBezTo>
                  <a:cubicBezTo>
                    <a:pt x="260" y="4032"/>
                    <a:pt x="141" y="4500"/>
                    <a:pt x="80" y="4990"/>
                  </a:cubicBezTo>
                  <a:cubicBezTo>
                    <a:pt x="0" y="5622"/>
                    <a:pt x="125" y="6213"/>
                    <a:pt x="401" y="6770"/>
                  </a:cubicBezTo>
                  <a:cubicBezTo>
                    <a:pt x="869" y="7712"/>
                    <a:pt x="1581" y="8455"/>
                    <a:pt x="2368" y="9130"/>
                  </a:cubicBezTo>
                  <a:cubicBezTo>
                    <a:pt x="2546" y="9283"/>
                    <a:pt x="2653" y="9407"/>
                    <a:pt x="2639" y="9678"/>
                  </a:cubicBezTo>
                  <a:cubicBezTo>
                    <a:pt x="2608" y="10260"/>
                    <a:pt x="2792" y="10807"/>
                    <a:pt x="3105" y="11300"/>
                  </a:cubicBezTo>
                  <a:cubicBezTo>
                    <a:pt x="3379" y="11727"/>
                    <a:pt x="3727" y="12090"/>
                    <a:pt x="4102" y="12432"/>
                  </a:cubicBezTo>
                  <a:cubicBezTo>
                    <a:pt x="4652" y="12931"/>
                    <a:pt x="5263" y="13360"/>
                    <a:pt x="5920" y="13707"/>
                  </a:cubicBezTo>
                  <a:cubicBezTo>
                    <a:pt x="7220" y="14396"/>
                    <a:pt x="8623" y="14669"/>
                    <a:pt x="10081" y="14708"/>
                  </a:cubicBezTo>
                  <a:cubicBezTo>
                    <a:pt x="10214" y="14712"/>
                    <a:pt x="10347" y="14713"/>
                    <a:pt x="10482" y="14713"/>
                  </a:cubicBezTo>
                  <a:cubicBezTo>
                    <a:pt x="10706" y="14713"/>
                    <a:pt x="10936" y="14709"/>
                    <a:pt x="11176" y="14709"/>
                  </a:cubicBezTo>
                  <a:cubicBezTo>
                    <a:pt x="11082" y="14775"/>
                    <a:pt x="11000" y="14781"/>
                    <a:pt x="10923" y="14798"/>
                  </a:cubicBezTo>
                  <a:cubicBezTo>
                    <a:pt x="9713" y="15128"/>
                    <a:pt x="8491" y="15425"/>
                    <a:pt x="7343" y="15947"/>
                  </a:cubicBezTo>
                  <a:cubicBezTo>
                    <a:pt x="6472" y="16342"/>
                    <a:pt x="5657" y="16814"/>
                    <a:pt x="5039" y="17569"/>
                  </a:cubicBezTo>
                  <a:cubicBezTo>
                    <a:pt x="4430" y="18311"/>
                    <a:pt x="4115" y="19168"/>
                    <a:pt x="4124" y="20117"/>
                  </a:cubicBezTo>
                  <a:cubicBezTo>
                    <a:pt x="4133" y="20918"/>
                    <a:pt x="4439" y="21612"/>
                    <a:pt x="5099" y="22114"/>
                  </a:cubicBezTo>
                  <a:cubicBezTo>
                    <a:pt x="5430" y="22365"/>
                    <a:pt x="5799" y="22512"/>
                    <a:pt x="6203" y="22512"/>
                  </a:cubicBezTo>
                  <a:cubicBezTo>
                    <a:pt x="6277" y="22512"/>
                    <a:pt x="6353" y="22507"/>
                    <a:pt x="6429" y="22497"/>
                  </a:cubicBezTo>
                  <a:cubicBezTo>
                    <a:pt x="7081" y="22410"/>
                    <a:pt x="7679" y="22154"/>
                    <a:pt x="8242" y="21824"/>
                  </a:cubicBezTo>
                  <a:cubicBezTo>
                    <a:pt x="9410" y="21139"/>
                    <a:pt x="10428" y="20263"/>
                    <a:pt x="11374" y="19303"/>
                  </a:cubicBezTo>
                  <a:cubicBezTo>
                    <a:pt x="12136" y="18527"/>
                    <a:pt x="12876" y="17731"/>
                    <a:pt x="13621" y="16939"/>
                  </a:cubicBezTo>
                  <a:cubicBezTo>
                    <a:pt x="13891" y="16650"/>
                    <a:pt x="14148" y="16346"/>
                    <a:pt x="14404" y="16043"/>
                  </a:cubicBezTo>
                  <a:cubicBezTo>
                    <a:pt x="14701" y="15689"/>
                    <a:pt x="14993" y="15329"/>
                    <a:pt x="15284" y="14968"/>
                  </a:cubicBezTo>
                  <a:cubicBezTo>
                    <a:pt x="15319" y="14924"/>
                    <a:pt x="15350" y="14898"/>
                    <a:pt x="15381" y="14898"/>
                  </a:cubicBezTo>
                  <a:cubicBezTo>
                    <a:pt x="15409" y="14898"/>
                    <a:pt x="15436" y="14919"/>
                    <a:pt x="15467" y="14966"/>
                  </a:cubicBezTo>
                  <a:cubicBezTo>
                    <a:pt x="15483" y="14993"/>
                    <a:pt x="15506" y="15012"/>
                    <a:pt x="15526" y="15037"/>
                  </a:cubicBezTo>
                  <a:cubicBezTo>
                    <a:pt x="16202" y="15901"/>
                    <a:pt x="16922" y="16729"/>
                    <a:pt x="17680" y="17521"/>
                  </a:cubicBezTo>
                  <a:cubicBezTo>
                    <a:pt x="17929" y="17781"/>
                    <a:pt x="18180" y="18041"/>
                    <a:pt x="18428" y="18304"/>
                  </a:cubicBezTo>
                  <a:cubicBezTo>
                    <a:pt x="19227" y="19159"/>
                    <a:pt x="20037" y="20003"/>
                    <a:pt x="20956" y="20733"/>
                  </a:cubicBezTo>
                  <a:cubicBezTo>
                    <a:pt x="21602" y="21244"/>
                    <a:pt x="22261" y="21739"/>
                    <a:pt x="23016" y="22086"/>
                  </a:cubicBezTo>
                  <a:cubicBezTo>
                    <a:pt x="23449" y="22285"/>
                    <a:pt x="23892" y="22453"/>
                    <a:pt x="24367" y="22501"/>
                  </a:cubicBezTo>
                  <a:cubicBezTo>
                    <a:pt x="24431" y="22507"/>
                    <a:pt x="24494" y="22511"/>
                    <a:pt x="24556" y="22511"/>
                  </a:cubicBezTo>
                  <a:cubicBezTo>
                    <a:pt x="25061" y="22511"/>
                    <a:pt x="25498" y="22295"/>
                    <a:pt x="25863" y="21936"/>
                  </a:cubicBezTo>
                  <a:cubicBezTo>
                    <a:pt x="26433" y="21377"/>
                    <a:pt x="26664" y="20685"/>
                    <a:pt x="26620" y="19891"/>
                  </a:cubicBezTo>
                  <a:cubicBezTo>
                    <a:pt x="26595" y="19381"/>
                    <a:pt x="26472" y="18881"/>
                    <a:pt x="26255" y="18418"/>
                  </a:cubicBezTo>
                  <a:cubicBezTo>
                    <a:pt x="25785" y="17425"/>
                    <a:pt x="24994" y="16757"/>
                    <a:pt x="24043" y="16253"/>
                  </a:cubicBezTo>
                  <a:cubicBezTo>
                    <a:pt x="22966" y="15682"/>
                    <a:pt x="21811" y="15331"/>
                    <a:pt x="20641" y="15016"/>
                  </a:cubicBezTo>
                  <a:lnTo>
                    <a:pt x="19605" y="14738"/>
                  </a:lnTo>
                  <a:cubicBezTo>
                    <a:pt x="19697" y="14717"/>
                    <a:pt x="19792" y="14706"/>
                    <a:pt x="19886" y="14706"/>
                  </a:cubicBezTo>
                  <a:cubicBezTo>
                    <a:pt x="19910" y="14706"/>
                    <a:pt x="19934" y="14706"/>
                    <a:pt x="19957" y="14708"/>
                  </a:cubicBezTo>
                  <a:cubicBezTo>
                    <a:pt x="20070" y="14710"/>
                    <a:pt x="20184" y="14711"/>
                    <a:pt x="20297" y="14711"/>
                  </a:cubicBezTo>
                  <a:cubicBezTo>
                    <a:pt x="20921" y="14711"/>
                    <a:pt x="21543" y="14672"/>
                    <a:pt x="22158" y="14576"/>
                  </a:cubicBezTo>
                  <a:cubicBezTo>
                    <a:pt x="23326" y="14391"/>
                    <a:pt x="24423" y="14008"/>
                    <a:pt x="25420" y="13365"/>
                  </a:cubicBezTo>
                  <a:cubicBezTo>
                    <a:pt x="26217" y="12852"/>
                    <a:pt x="26953" y="12265"/>
                    <a:pt x="27515" y="11492"/>
                  </a:cubicBezTo>
                  <a:cubicBezTo>
                    <a:pt x="27957" y="10887"/>
                    <a:pt x="28188" y="10212"/>
                    <a:pt x="28103" y="9452"/>
                  </a:cubicBezTo>
                  <a:cubicBezTo>
                    <a:pt x="28094" y="9400"/>
                    <a:pt x="28117" y="9349"/>
                    <a:pt x="28160" y="9318"/>
                  </a:cubicBezTo>
                  <a:cubicBezTo>
                    <a:pt x="28290" y="9210"/>
                    <a:pt x="28418" y="9097"/>
                    <a:pt x="28546" y="8987"/>
                  </a:cubicBezTo>
                  <a:cubicBezTo>
                    <a:pt x="29212" y="8403"/>
                    <a:pt x="29807" y="7757"/>
                    <a:pt x="30245" y="6979"/>
                  </a:cubicBezTo>
                  <a:cubicBezTo>
                    <a:pt x="30546" y="6443"/>
                    <a:pt x="30722" y="5873"/>
                    <a:pt x="30697" y="5255"/>
                  </a:cubicBezTo>
                  <a:cubicBezTo>
                    <a:pt x="30679" y="4741"/>
                    <a:pt x="30565" y="4233"/>
                    <a:pt x="30364" y="3758"/>
                  </a:cubicBezTo>
                  <a:cubicBezTo>
                    <a:pt x="30215" y="3409"/>
                    <a:pt x="30029" y="3087"/>
                    <a:pt x="29728" y="2841"/>
                  </a:cubicBezTo>
                  <a:cubicBezTo>
                    <a:pt x="29292" y="2483"/>
                    <a:pt x="28787" y="2273"/>
                    <a:pt x="28242" y="2154"/>
                  </a:cubicBezTo>
                  <a:cubicBezTo>
                    <a:pt x="28117" y="2127"/>
                    <a:pt x="28087" y="2090"/>
                    <a:pt x="28140" y="1974"/>
                  </a:cubicBezTo>
                  <a:cubicBezTo>
                    <a:pt x="28256" y="1721"/>
                    <a:pt x="28297" y="1456"/>
                    <a:pt x="28292" y="1178"/>
                  </a:cubicBezTo>
                  <a:cubicBezTo>
                    <a:pt x="28283" y="658"/>
                    <a:pt x="28001" y="256"/>
                    <a:pt x="27508" y="92"/>
                  </a:cubicBezTo>
                  <a:cubicBezTo>
                    <a:pt x="27307" y="27"/>
                    <a:pt x="27103" y="0"/>
                    <a:pt x="26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3"/>
            <p:cNvSpPr/>
            <p:nvPr/>
          </p:nvSpPr>
          <p:spPr>
            <a:xfrm>
              <a:off x="4797316" y="3584786"/>
              <a:ext cx="202061" cy="104121"/>
            </a:xfrm>
            <a:custGeom>
              <a:rect b="b" l="l" r="r" t="t"/>
              <a:pathLst>
                <a:path extrusionOk="0" h="2038" w="3955">
                  <a:moveTo>
                    <a:pt x="1930" y="1"/>
                  </a:moveTo>
                  <a:cubicBezTo>
                    <a:pt x="1458" y="1"/>
                    <a:pt x="998" y="69"/>
                    <a:pt x="563" y="282"/>
                  </a:cubicBezTo>
                  <a:cubicBezTo>
                    <a:pt x="406" y="359"/>
                    <a:pt x="273" y="466"/>
                    <a:pt x="184" y="614"/>
                  </a:cubicBezTo>
                  <a:cubicBezTo>
                    <a:pt x="0" y="916"/>
                    <a:pt x="102" y="1285"/>
                    <a:pt x="422" y="1538"/>
                  </a:cubicBezTo>
                  <a:cubicBezTo>
                    <a:pt x="866" y="1888"/>
                    <a:pt x="1369" y="2037"/>
                    <a:pt x="1921" y="2037"/>
                  </a:cubicBezTo>
                  <a:cubicBezTo>
                    <a:pt x="1950" y="2037"/>
                    <a:pt x="1978" y="2037"/>
                    <a:pt x="2007" y="2036"/>
                  </a:cubicBezTo>
                  <a:cubicBezTo>
                    <a:pt x="2630" y="2036"/>
                    <a:pt x="3077" y="1913"/>
                    <a:pt x="3469" y="1636"/>
                  </a:cubicBezTo>
                  <a:cubicBezTo>
                    <a:pt x="3843" y="1368"/>
                    <a:pt x="3955" y="989"/>
                    <a:pt x="3741" y="663"/>
                  </a:cubicBezTo>
                  <a:cubicBezTo>
                    <a:pt x="3615" y="469"/>
                    <a:pt x="3431" y="336"/>
                    <a:pt x="3220" y="241"/>
                  </a:cubicBezTo>
                  <a:cubicBezTo>
                    <a:pt x="2888" y="99"/>
                    <a:pt x="2534" y="19"/>
                    <a:pt x="2173" y="6"/>
                  </a:cubicBezTo>
                  <a:cubicBezTo>
                    <a:pt x="2091" y="3"/>
                    <a:pt x="2010" y="1"/>
                    <a:pt x="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3"/>
            <p:cNvSpPr/>
            <p:nvPr/>
          </p:nvSpPr>
          <p:spPr>
            <a:xfrm>
              <a:off x="3455947" y="3842331"/>
              <a:ext cx="475903" cy="285235"/>
            </a:xfrm>
            <a:custGeom>
              <a:rect b="b" l="l" r="r" t="t"/>
              <a:pathLst>
                <a:path extrusionOk="0" h="5583" w="9315">
                  <a:moveTo>
                    <a:pt x="1699" y="1"/>
                  </a:moveTo>
                  <a:cubicBezTo>
                    <a:pt x="1178" y="1"/>
                    <a:pt x="700" y="95"/>
                    <a:pt x="444" y="629"/>
                  </a:cubicBezTo>
                  <a:cubicBezTo>
                    <a:pt x="437" y="638"/>
                    <a:pt x="430" y="645"/>
                    <a:pt x="423" y="652"/>
                  </a:cubicBezTo>
                  <a:cubicBezTo>
                    <a:pt x="1" y="996"/>
                    <a:pt x="26" y="1573"/>
                    <a:pt x="344" y="2002"/>
                  </a:cubicBezTo>
                  <a:cubicBezTo>
                    <a:pt x="636" y="2393"/>
                    <a:pt x="1014" y="2700"/>
                    <a:pt x="1406" y="2985"/>
                  </a:cubicBezTo>
                  <a:cubicBezTo>
                    <a:pt x="2483" y="3770"/>
                    <a:pt x="3674" y="4350"/>
                    <a:pt x="4902" y="4842"/>
                  </a:cubicBezTo>
                  <a:cubicBezTo>
                    <a:pt x="5835" y="5214"/>
                    <a:pt x="6815" y="5456"/>
                    <a:pt x="7813" y="5564"/>
                  </a:cubicBezTo>
                  <a:cubicBezTo>
                    <a:pt x="7917" y="5577"/>
                    <a:pt x="8021" y="5583"/>
                    <a:pt x="8124" y="5583"/>
                  </a:cubicBezTo>
                  <a:cubicBezTo>
                    <a:pt x="8385" y="5583"/>
                    <a:pt x="8645" y="5544"/>
                    <a:pt x="8894" y="5467"/>
                  </a:cubicBezTo>
                  <a:cubicBezTo>
                    <a:pt x="9190" y="5376"/>
                    <a:pt x="9314" y="5141"/>
                    <a:pt x="9256" y="4842"/>
                  </a:cubicBezTo>
                  <a:cubicBezTo>
                    <a:pt x="9241" y="4770"/>
                    <a:pt x="9220" y="4703"/>
                    <a:pt x="9225" y="4628"/>
                  </a:cubicBezTo>
                  <a:cubicBezTo>
                    <a:pt x="9238" y="4436"/>
                    <a:pt x="9175" y="4263"/>
                    <a:pt x="9081" y="4099"/>
                  </a:cubicBezTo>
                  <a:cubicBezTo>
                    <a:pt x="8725" y="3478"/>
                    <a:pt x="8216" y="2985"/>
                    <a:pt x="7676" y="2529"/>
                  </a:cubicBezTo>
                  <a:cubicBezTo>
                    <a:pt x="6667" y="1674"/>
                    <a:pt x="5543" y="1001"/>
                    <a:pt x="4297" y="545"/>
                  </a:cubicBezTo>
                  <a:cubicBezTo>
                    <a:pt x="3492" y="252"/>
                    <a:pt x="2677" y="4"/>
                    <a:pt x="1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3"/>
            <p:cNvSpPr/>
            <p:nvPr/>
          </p:nvSpPr>
          <p:spPr>
            <a:xfrm>
              <a:off x="4251879" y="4220908"/>
              <a:ext cx="265157" cy="112653"/>
            </a:xfrm>
            <a:custGeom>
              <a:rect b="b" l="l" r="r" t="t"/>
              <a:pathLst>
                <a:path extrusionOk="0" h="2205" w="5190">
                  <a:moveTo>
                    <a:pt x="3495" y="0"/>
                  </a:moveTo>
                  <a:cubicBezTo>
                    <a:pt x="3467" y="0"/>
                    <a:pt x="3440" y="0"/>
                    <a:pt x="3412" y="1"/>
                  </a:cubicBezTo>
                  <a:cubicBezTo>
                    <a:pt x="2837" y="11"/>
                    <a:pt x="2269" y="118"/>
                    <a:pt x="1706" y="239"/>
                  </a:cubicBezTo>
                  <a:cubicBezTo>
                    <a:pt x="1247" y="339"/>
                    <a:pt x="802" y="483"/>
                    <a:pt x="421" y="774"/>
                  </a:cubicBezTo>
                  <a:cubicBezTo>
                    <a:pt x="77" y="1033"/>
                    <a:pt x="1" y="1429"/>
                    <a:pt x="239" y="1731"/>
                  </a:cubicBezTo>
                  <a:cubicBezTo>
                    <a:pt x="318" y="1829"/>
                    <a:pt x="421" y="1899"/>
                    <a:pt x="531" y="1956"/>
                  </a:cubicBezTo>
                  <a:cubicBezTo>
                    <a:pt x="932" y="2164"/>
                    <a:pt x="1363" y="2205"/>
                    <a:pt x="1915" y="2205"/>
                  </a:cubicBezTo>
                  <a:cubicBezTo>
                    <a:pt x="2517" y="2193"/>
                    <a:pt x="3113" y="2089"/>
                    <a:pt x="3681" y="1895"/>
                  </a:cubicBezTo>
                  <a:cubicBezTo>
                    <a:pt x="4123" y="1742"/>
                    <a:pt x="4543" y="1548"/>
                    <a:pt x="4876" y="1208"/>
                  </a:cubicBezTo>
                  <a:cubicBezTo>
                    <a:pt x="5189" y="886"/>
                    <a:pt x="5146" y="492"/>
                    <a:pt x="4776" y="252"/>
                  </a:cubicBezTo>
                  <a:cubicBezTo>
                    <a:pt x="4712" y="209"/>
                    <a:pt x="4642" y="173"/>
                    <a:pt x="4569" y="149"/>
                  </a:cubicBezTo>
                  <a:cubicBezTo>
                    <a:pt x="4220" y="34"/>
                    <a:pt x="3856" y="0"/>
                    <a:pt x="34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3"/>
            <p:cNvSpPr/>
            <p:nvPr/>
          </p:nvSpPr>
          <p:spPr>
            <a:xfrm>
              <a:off x="3962249" y="4120159"/>
              <a:ext cx="72650" cy="55330"/>
            </a:xfrm>
            <a:custGeom>
              <a:rect b="b" l="l" r="r" t="t"/>
              <a:pathLst>
                <a:path extrusionOk="0" h="1083" w="1422">
                  <a:moveTo>
                    <a:pt x="610" y="0"/>
                  </a:moveTo>
                  <a:cubicBezTo>
                    <a:pt x="535" y="11"/>
                    <a:pt x="469" y="25"/>
                    <a:pt x="403" y="30"/>
                  </a:cubicBezTo>
                  <a:cubicBezTo>
                    <a:pt x="234" y="46"/>
                    <a:pt x="101" y="118"/>
                    <a:pt x="52" y="285"/>
                  </a:cubicBezTo>
                  <a:cubicBezTo>
                    <a:pt x="1" y="465"/>
                    <a:pt x="74" y="613"/>
                    <a:pt x="197" y="748"/>
                  </a:cubicBezTo>
                  <a:cubicBezTo>
                    <a:pt x="366" y="938"/>
                    <a:pt x="578" y="1036"/>
                    <a:pt x="822" y="1074"/>
                  </a:cubicBezTo>
                  <a:cubicBezTo>
                    <a:pt x="860" y="1079"/>
                    <a:pt x="897" y="1083"/>
                    <a:pt x="933" y="1083"/>
                  </a:cubicBezTo>
                  <a:cubicBezTo>
                    <a:pt x="1073" y="1083"/>
                    <a:pt x="1199" y="1035"/>
                    <a:pt x="1295" y="913"/>
                  </a:cubicBezTo>
                  <a:cubicBezTo>
                    <a:pt x="1402" y="780"/>
                    <a:pt x="1422" y="625"/>
                    <a:pt x="1334" y="481"/>
                  </a:cubicBezTo>
                  <a:cubicBezTo>
                    <a:pt x="1171" y="205"/>
                    <a:pt x="928" y="37"/>
                    <a:pt x="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8" name="Google Shape;1398;p33"/>
          <p:cNvSpPr/>
          <p:nvPr/>
        </p:nvSpPr>
        <p:spPr>
          <a:xfrm rot="5126559">
            <a:off x="346623" y="3826986"/>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3"/>
          <p:cNvSpPr/>
          <p:nvPr/>
        </p:nvSpPr>
        <p:spPr>
          <a:xfrm rot="1526429">
            <a:off x="4250315" y="316824"/>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3"/>
          <p:cNvSpPr/>
          <p:nvPr/>
        </p:nvSpPr>
        <p:spPr>
          <a:xfrm rot="5126559">
            <a:off x="5299898" y="98259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3"/>
          <p:cNvSpPr/>
          <p:nvPr/>
        </p:nvSpPr>
        <p:spPr>
          <a:xfrm rot="1526429">
            <a:off x="1004428" y="4292474"/>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3"/>
          <p:cNvSpPr/>
          <p:nvPr/>
        </p:nvSpPr>
        <p:spPr>
          <a:xfrm rot="5126559">
            <a:off x="8744798" y="1648872"/>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3"/>
          <p:cNvSpPr/>
          <p:nvPr/>
        </p:nvSpPr>
        <p:spPr>
          <a:xfrm flipH="1" rot="-833636">
            <a:off x="457354" y="1423907"/>
            <a:ext cx="665429" cy="668455"/>
          </a:xfrm>
          <a:custGeom>
            <a:rect b="b" l="l" r="r" t="t"/>
            <a:pathLst>
              <a:path extrusionOk="0" h="17008" w="16931">
                <a:moveTo>
                  <a:pt x="13994" y="1"/>
                </a:moveTo>
                <a:cubicBezTo>
                  <a:pt x="13683" y="1"/>
                  <a:pt x="13345" y="57"/>
                  <a:pt x="12977" y="181"/>
                </a:cubicBezTo>
                <a:cubicBezTo>
                  <a:pt x="12325" y="400"/>
                  <a:pt x="11752" y="751"/>
                  <a:pt x="11227" y="1170"/>
                </a:cubicBezTo>
                <a:cubicBezTo>
                  <a:pt x="10997" y="1355"/>
                  <a:pt x="10778" y="1554"/>
                  <a:pt x="10573" y="1766"/>
                </a:cubicBezTo>
                <a:cubicBezTo>
                  <a:pt x="10340" y="2005"/>
                  <a:pt x="10119" y="2257"/>
                  <a:pt x="9907" y="2516"/>
                </a:cubicBezTo>
                <a:cubicBezTo>
                  <a:pt x="9749" y="2706"/>
                  <a:pt x="9603" y="2905"/>
                  <a:pt x="9466" y="3112"/>
                </a:cubicBezTo>
                <a:cubicBezTo>
                  <a:pt x="9300" y="3365"/>
                  <a:pt x="9147" y="3627"/>
                  <a:pt x="9010" y="3895"/>
                </a:cubicBezTo>
                <a:cubicBezTo>
                  <a:pt x="8923" y="4066"/>
                  <a:pt x="8846" y="4243"/>
                  <a:pt x="8757" y="4426"/>
                </a:cubicBezTo>
                <a:cubicBezTo>
                  <a:pt x="8698" y="4308"/>
                  <a:pt x="8656" y="4196"/>
                  <a:pt x="8604" y="4091"/>
                </a:cubicBezTo>
                <a:cubicBezTo>
                  <a:pt x="8467" y="3812"/>
                  <a:pt x="8317" y="3539"/>
                  <a:pt x="8154" y="3274"/>
                </a:cubicBezTo>
                <a:cubicBezTo>
                  <a:pt x="8016" y="3059"/>
                  <a:pt x="7867" y="2852"/>
                  <a:pt x="7712" y="2647"/>
                </a:cubicBezTo>
                <a:cubicBezTo>
                  <a:pt x="7507" y="2378"/>
                  <a:pt x="7286" y="2122"/>
                  <a:pt x="7051" y="1880"/>
                </a:cubicBezTo>
                <a:cubicBezTo>
                  <a:pt x="6228" y="1027"/>
                  <a:pt x="4788" y="20"/>
                  <a:pt x="3435" y="20"/>
                </a:cubicBezTo>
                <a:cubicBezTo>
                  <a:pt x="2993" y="20"/>
                  <a:pt x="2560" y="128"/>
                  <a:pt x="2161" y="384"/>
                </a:cubicBezTo>
                <a:cubicBezTo>
                  <a:pt x="1918" y="541"/>
                  <a:pt x="1724" y="748"/>
                  <a:pt x="1550" y="967"/>
                </a:cubicBezTo>
                <a:cubicBezTo>
                  <a:pt x="1370" y="1194"/>
                  <a:pt x="1231" y="1446"/>
                  <a:pt x="1105" y="1704"/>
                </a:cubicBezTo>
                <a:cubicBezTo>
                  <a:pt x="1" y="3976"/>
                  <a:pt x="823" y="6810"/>
                  <a:pt x="1828" y="8972"/>
                </a:cubicBezTo>
                <a:cubicBezTo>
                  <a:pt x="2778" y="11021"/>
                  <a:pt x="4381" y="13051"/>
                  <a:pt x="5997" y="14671"/>
                </a:cubicBezTo>
                <a:cubicBezTo>
                  <a:pt x="6216" y="14893"/>
                  <a:pt x="6443" y="15109"/>
                  <a:pt x="6669" y="15324"/>
                </a:cubicBezTo>
                <a:cubicBezTo>
                  <a:pt x="6968" y="15607"/>
                  <a:pt x="7265" y="15890"/>
                  <a:pt x="7571" y="16166"/>
                </a:cubicBezTo>
                <a:cubicBezTo>
                  <a:pt x="7860" y="16428"/>
                  <a:pt x="8139" y="16700"/>
                  <a:pt x="8454" y="16937"/>
                </a:cubicBezTo>
                <a:cubicBezTo>
                  <a:pt x="8515" y="16983"/>
                  <a:pt x="8564" y="17007"/>
                  <a:pt x="8609" y="17007"/>
                </a:cubicBezTo>
                <a:cubicBezTo>
                  <a:pt x="8658" y="17007"/>
                  <a:pt x="8703" y="16981"/>
                  <a:pt x="8757" y="16925"/>
                </a:cubicBezTo>
                <a:cubicBezTo>
                  <a:pt x="8813" y="16978"/>
                  <a:pt x="8873" y="17007"/>
                  <a:pt x="8928" y="17007"/>
                </a:cubicBezTo>
                <a:cubicBezTo>
                  <a:pt x="8956" y="17007"/>
                  <a:pt x="8984" y="16999"/>
                  <a:pt x="9008" y="16984"/>
                </a:cubicBezTo>
                <a:cubicBezTo>
                  <a:pt x="9056" y="16953"/>
                  <a:pt x="9103" y="16919"/>
                  <a:pt x="9147" y="16884"/>
                </a:cubicBezTo>
                <a:cubicBezTo>
                  <a:pt x="9393" y="16670"/>
                  <a:pt x="9640" y="16460"/>
                  <a:pt x="9875" y="16236"/>
                </a:cubicBezTo>
                <a:cubicBezTo>
                  <a:pt x="12386" y="13841"/>
                  <a:pt x="14727" y="11071"/>
                  <a:pt x="16123" y="7925"/>
                </a:cubicBezTo>
                <a:cubicBezTo>
                  <a:pt x="16217" y="7711"/>
                  <a:pt x="16264" y="7481"/>
                  <a:pt x="16351" y="7264"/>
                </a:cubicBezTo>
                <a:cubicBezTo>
                  <a:pt x="16440" y="7036"/>
                  <a:pt x="16481" y="6794"/>
                  <a:pt x="16557" y="6561"/>
                </a:cubicBezTo>
                <a:cubicBezTo>
                  <a:pt x="16661" y="6242"/>
                  <a:pt x="16714" y="5911"/>
                  <a:pt x="16785" y="5585"/>
                </a:cubicBezTo>
                <a:cubicBezTo>
                  <a:pt x="16867" y="5195"/>
                  <a:pt x="16910" y="4796"/>
                  <a:pt x="16912" y="4398"/>
                </a:cubicBezTo>
                <a:cubicBezTo>
                  <a:pt x="16930" y="2593"/>
                  <a:pt x="16100" y="1"/>
                  <a:pt x="13994"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900000" dist="47625">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3"/>
          <p:cNvSpPr/>
          <p:nvPr/>
        </p:nvSpPr>
        <p:spPr>
          <a:xfrm>
            <a:off x="906750" y="1755550"/>
            <a:ext cx="1445100" cy="21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5" name="Google Shape;1405;p33"/>
          <p:cNvPicPr preferRelativeResize="0"/>
          <p:nvPr/>
        </p:nvPicPr>
        <p:blipFill>
          <a:blip r:embed="rId3">
            <a:alphaModFix/>
          </a:blip>
          <a:stretch>
            <a:fillRect/>
          </a:stretch>
        </p:blipFill>
        <p:spPr>
          <a:xfrm>
            <a:off x="981460" y="2187878"/>
            <a:ext cx="1295686" cy="1217349"/>
          </a:xfrm>
          <a:prstGeom prst="rect">
            <a:avLst/>
          </a:prstGeom>
          <a:noFill/>
          <a:ln>
            <a:noFill/>
          </a:ln>
        </p:spPr>
      </p:pic>
      <p:sp>
        <p:nvSpPr>
          <p:cNvPr id="1406" name="Google Shape;1406;p33"/>
          <p:cNvSpPr txBox="1"/>
          <p:nvPr>
            <p:ph idx="4294967295" type="title"/>
          </p:nvPr>
        </p:nvSpPr>
        <p:spPr>
          <a:xfrm>
            <a:off x="806999" y="3430625"/>
            <a:ext cx="1644600" cy="527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1948</a:t>
            </a:r>
            <a:endParaRPr sz="2500"/>
          </a:p>
        </p:txBody>
      </p:sp>
      <p:sp>
        <p:nvSpPr>
          <p:cNvPr id="1407" name="Google Shape;1407;p33"/>
          <p:cNvSpPr/>
          <p:nvPr/>
        </p:nvSpPr>
        <p:spPr>
          <a:xfrm>
            <a:off x="2868550" y="1757075"/>
            <a:ext cx="1445100" cy="21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3"/>
          <p:cNvSpPr txBox="1"/>
          <p:nvPr>
            <p:ph idx="4294967295" type="title"/>
          </p:nvPr>
        </p:nvSpPr>
        <p:spPr>
          <a:xfrm>
            <a:off x="2768799" y="3430625"/>
            <a:ext cx="1644600" cy="527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1970</a:t>
            </a:r>
            <a:endParaRPr sz="2500"/>
          </a:p>
        </p:txBody>
      </p:sp>
      <p:sp>
        <p:nvSpPr>
          <p:cNvPr id="1409" name="Google Shape;1409;p33"/>
          <p:cNvSpPr/>
          <p:nvPr/>
        </p:nvSpPr>
        <p:spPr>
          <a:xfrm>
            <a:off x="4830350" y="1757075"/>
            <a:ext cx="1445100" cy="21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3"/>
          <p:cNvSpPr/>
          <p:nvPr/>
        </p:nvSpPr>
        <p:spPr>
          <a:xfrm>
            <a:off x="6778325" y="1757075"/>
            <a:ext cx="1445100" cy="21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3"/>
          <p:cNvSpPr txBox="1"/>
          <p:nvPr>
            <p:ph idx="4294967295" type="title"/>
          </p:nvPr>
        </p:nvSpPr>
        <p:spPr>
          <a:xfrm>
            <a:off x="4730599" y="3405225"/>
            <a:ext cx="1644600" cy="527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2000</a:t>
            </a:r>
            <a:endParaRPr sz="2500"/>
          </a:p>
        </p:txBody>
      </p:sp>
      <p:sp>
        <p:nvSpPr>
          <p:cNvPr id="1412" name="Google Shape;1412;p33"/>
          <p:cNvSpPr txBox="1"/>
          <p:nvPr>
            <p:ph idx="4294967295" type="title"/>
          </p:nvPr>
        </p:nvSpPr>
        <p:spPr>
          <a:xfrm>
            <a:off x="6692399" y="3405225"/>
            <a:ext cx="1644600" cy="527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2023</a:t>
            </a:r>
            <a:endParaRPr sz="2500"/>
          </a:p>
        </p:txBody>
      </p:sp>
      <p:pic>
        <p:nvPicPr>
          <p:cNvPr id="1413" name="Google Shape;1413;p33"/>
          <p:cNvPicPr preferRelativeResize="0"/>
          <p:nvPr/>
        </p:nvPicPr>
        <p:blipFill rotWithShape="1">
          <a:blip r:embed="rId4">
            <a:alphaModFix/>
          </a:blip>
          <a:srcRect b="9288" l="11399" r="13553" t="0"/>
          <a:stretch/>
        </p:blipFill>
        <p:spPr>
          <a:xfrm>
            <a:off x="4959650" y="2076216"/>
            <a:ext cx="1186499" cy="1316009"/>
          </a:xfrm>
          <a:prstGeom prst="rect">
            <a:avLst/>
          </a:prstGeom>
          <a:noFill/>
          <a:ln>
            <a:noFill/>
          </a:ln>
        </p:spPr>
      </p:pic>
      <p:pic>
        <p:nvPicPr>
          <p:cNvPr id="1414" name="Google Shape;1414;p33"/>
          <p:cNvPicPr preferRelativeResize="0"/>
          <p:nvPr/>
        </p:nvPicPr>
        <p:blipFill rotWithShape="1">
          <a:blip r:embed="rId5">
            <a:alphaModFix/>
          </a:blip>
          <a:srcRect b="4955" l="12046" r="12046" t="4946"/>
          <a:stretch/>
        </p:blipFill>
        <p:spPr>
          <a:xfrm>
            <a:off x="2997850" y="2094075"/>
            <a:ext cx="1186501" cy="1316000"/>
          </a:xfrm>
          <a:prstGeom prst="rect">
            <a:avLst/>
          </a:prstGeom>
          <a:noFill/>
          <a:ln>
            <a:noFill/>
          </a:ln>
        </p:spPr>
      </p:pic>
      <p:pic>
        <p:nvPicPr>
          <p:cNvPr id="1415" name="Google Shape;1415;p33"/>
          <p:cNvPicPr preferRelativeResize="0"/>
          <p:nvPr/>
        </p:nvPicPr>
        <p:blipFill rotWithShape="1">
          <a:blip r:embed="rId6">
            <a:alphaModFix/>
          </a:blip>
          <a:srcRect b="0" l="15557" r="16861" t="0"/>
          <a:stretch/>
        </p:blipFill>
        <p:spPr>
          <a:xfrm>
            <a:off x="6921450" y="2094075"/>
            <a:ext cx="1186500" cy="1160250"/>
          </a:xfrm>
          <a:prstGeom prst="rect">
            <a:avLst/>
          </a:prstGeom>
          <a:noFill/>
          <a:ln>
            <a:noFill/>
          </a:ln>
        </p:spPr>
      </p:pic>
      <p:sp>
        <p:nvSpPr>
          <p:cNvPr id="1416" name="Google Shape;1416;p33"/>
          <p:cNvSpPr/>
          <p:nvPr/>
        </p:nvSpPr>
        <p:spPr>
          <a:xfrm>
            <a:off x="4323686" y="2496608"/>
            <a:ext cx="812700" cy="355200"/>
          </a:xfrm>
          <a:prstGeom prst="notched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3"/>
          <p:cNvSpPr/>
          <p:nvPr/>
        </p:nvSpPr>
        <p:spPr>
          <a:xfrm>
            <a:off x="6275448" y="2556621"/>
            <a:ext cx="812700" cy="355200"/>
          </a:xfrm>
          <a:prstGeom prst="notched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3"/>
          <p:cNvSpPr/>
          <p:nvPr/>
        </p:nvSpPr>
        <p:spPr>
          <a:xfrm>
            <a:off x="2185150" y="2496596"/>
            <a:ext cx="812700" cy="355200"/>
          </a:xfrm>
          <a:prstGeom prst="notched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2" name="Shape 1422"/>
        <p:cNvGrpSpPr/>
        <p:nvPr/>
      </p:nvGrpSpPr>
      <p:grpSpPr>
        <a:xfrm>
          <a:off x="0" y="0"/>
          <a:ext cx="0" cy="0"/>
          <a:chOff x="0" y="0"/>
          <a:chExt cx="0" cy="0"/>
        </a:xfrm>
      </p:grpSpPr>
      <p:sp>
        <p:nvSpPr>
          <p:cNvPr id="1423" name="Google Shape;1423;p34"/>
          <p:cNvSpPr/>
          <p:nvPr/>
        </p:nvSpPr>
        <p:spPr>
          <a:xfrm>
            <a:off x="720000" y="1731100"/>
            <a:ext cx="4588800" cy="2465400"/>
          </a:xfrm>
          <a:prstGeom prst="roundRect">
            <a:avLst>
              <a:gd fmla="val 8483"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txBox="1"/>
          <p:nvPr>
            <p:ph idx="1" type="body"/>
          </p:nvPr>
        </p:nvSpPr>
        <p:spPr>
          <a:xfrm>
            <a:off x="791750" y="1867600"/>
            <a:ext cx="4379400" cy="21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73D40"/>
              </a:buClr>
              <a:buSzPts val="600"/>
              <a:buFont typeface="Arial"/>
              <a:buNone/>
            </a:pPr>
            <a:r>
              <a:t/>
            </a:r>
            <a:endParaRPr>
              <a:solidFill>
                <a:schemeClr val="dk1"/>
              </a:solidFill>
            </a:endParaRPr>
          </a:p>
          <a:p>
            <a:pPr indent="-215900" lvl="0" marL="241300" rtl="0" algn="l">
              <a:spcBef>
                <a:spcPts val="0"/>
              </a:spcBef>
              <a:spcAft>
                <a:spcPts val="0"/>
              </a:spcAft>
              <a:buClr>
                <a:schemeClr val="lt1"/>
              </a:buClr>
              <a:buSzPts val="1400"/>
              <a:buFont typeface="Barlow"/>
              <a:buChar char="●"/>
            </a:pPr>
            <a:r>
              <a:rPr lang="en"/>
              <a:t>1948: barely any makeup, more focused on eyebrows. It’s a natural look</a:t>
            </a:r>
            <a:endParaRPr/>
          </a:p>
          <a:p>
            <a:pPr indent="-215900" lvl="0" marL="241300" rtl="0" algn="l">
              <a:spcBef>
                <a:spcPts val="0"/>
              </a:spcBef>
              <a:spcAft>
                <a:spcPts val="0"/>
              </a:spcAft>
              <a:buClr>
                <a:schemeClr val="lt1"/>
              </a:buClr>
              <a:buSzPts val="1400"/>
              <a:buChar char="●"/>
            </a:pPr>
            <a:r>
              <a:rPr lang="en"/>
              <a:t>1970: smokey eye makeup, bright colors, slightly bolder look.</a:t>
            </a:r>
            <a:endParaRPr/>
          </a:p>
          <a:p>
            <a:pPr indent="-215900" lvl="0" marL="241300" rtl="0" algn="l">
              <a:spcBef>
                <a:spcPts val="0"/>
              </a:spcBef>
              <a:spcAft>
                <a:spcPts val="0"/>
              </a:spcAft>
              <a:buClr>
                <a:schemeClr val="lt1"/>
              </a:buClr>
              <a:buSzPts val="1400"/>
              <a:buChar char="●"/>
            </a:pPr>
            <a:r>
              <a:rPr lang="en"/>
              <a:t>2000: Also a natural look with smooth makeup.</a:t>
            </a:r>
            <a:endParaRPr/>
          </a:p>
          <a:p>
            <a:pPr indent="-215900" lvl="0" marL="241300" rtl="0" algn="l">
              <a:spcBef>
                <a:spcPts val="0"/>
              </a:spcBef>
              <a:spcAft>
                <a:spcPts val="0"/>
              </a:spcAft>
              <a:buClr>
                <a:schemeClr val="lt1"/>
              </a:buClr>
              <a:buSzPts val="1400"/>
              <a:buChar char="●"/>
            </a:pPr>
            <a:r>
              <a:rPr lang="en"/>
              <a:t>2023: similar to american makeup, varies from bold to natural.</a:t>
            </a:r>
            <a:endParaRPr/>
          </a:p>
          <a:p>
            <a:pPr indent="0" lvl="0" marL="0" rtl="0" algn="l">
              <a:spcBef>
                <a:spcPts val="0"/>
              </a:spcBef>
              <a:spcAft>
                <a:spcPts val="0"/>
              </a:spcAft>
              <a:buClr>
                <a:srgbClr val="273D40"/>
              </a:buClr>
              <a:buSzPts val="600"/>
              <a:buFont typeface="Arial"/>
              <a:buNone/>
            </a:pPr>
            <a:r>
              <a:t/>
            </a:r>
            <a:endParaRPr>
              <a:solidFill>
                <a:schemeClr val="dk1"/>
              </a:solidFill>
            </a:endParaRPr>
          </a:p>
          <a:p>
            <a:pPr indent="0" lvl="0" marL="0" rtl="0" algn="l">
              <a:spcBef>
                <a:spcPts val="0"/>
              </a:spcBef>
              <a:spcAft>
                <a:spcPts val="0"/>
              </a:spcAft>
              <a:buClr>
                <a:srgbClr val="273D40"/>
              </a:buClr>
              <a:buSzPts val="600"/>
              <a:buFont typeface="Arial"/>
              <a:buNone/>
            </a:pPr>
            <a:r>
              <a:t/>
            </a:r>
            <a:endParaRPr>
              <a:solidFill>
                <a:schemeClr val="dk1"/>
              </a:solidFill>
            </a:endParaRPr>
          </a:p>
        </p:txBody>
      </p:sp>
      <p:sp>
        <p:nvSpPr>
          <p:cNvPr id="1425" name="Google Shape;1425;p34"/>
          <p:cNvSpPr txBox="1"/>
          <p:nvPr>
            <p:ph type="title"/>
          </p:nvPr>
        </p:nvSpPr>
        <p:spPr>
          <a:xfrm>
            <a:off x="720000" y="997200"/>
            <a:ext cx="4891800" cy="5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About the Makeup</a:t>
            </a:r>
            <a:endParaRPr/>
          </a:p>
        </p:txBody>
      </p:sp>
      <p:pic>
        <p:nvPicPr>
          <p:cNvPr id="1426" name="Google Shape;1426;p34"/>
          <p:cNvPicPr preferRelativeResize="0"/>
          <p:nvPr/>
        </p:nvPicPr>
        <p:blipFill rotWithShape="1">
          <a:blip r:embed="rId4">
            <a:alphaModFix/>
          </a:blip>
          <a:srcRect b="15890" l="0" r="0" t="15883"/>
          <a:stretch/>
        </p:blipFill>
        <p:spPr>
          <a:xfrm rot="-899835">
            <a:off x="5140910" y="1583694"/>
            <a:ext cx="2993359" cy="3064243"/>
          </a:xfrm>
          <a:prstGeom prst="heart">
            <a:avLst/>
          </a:prstGeom>
          <a:noFill/>
          <a:ln cap="flat" cmpd="sng" w="9525">
            <a:solidFill>
              <a:schemeClr val="dk1"/>
            </a:solidFill>
            <a:prstDash val="solid"/>
            <a:round/>
            <a:headEnd len="sm" w="sm" type="none"/>
            <a:tailEnd len="sm" w="sm" type="none"/>
          </a:ln>
          <a:effectLst>
            <a:outerShdw rotWithShape="0" algn="bl" dir="3900000" dist="47625">
              <a:schemeClr val="dk1"/>
            </a:outerShdw>
          </a:effectLst>
        </p:spPr>
      </p:pic>
      <p:sp>
        <p:nvSpPr>
          <p:cNvPr id="1427" name="Google Shape;1427;p34"/>
          <p:cNvSpPr/>
          <p:nvPr/>
        </p:nvSpPr>
        <p:spPr>
          <a:xfrm flipH="1" rot="-833636">
            <a:off x="179304" y="4190019"/>
            <a:ext cx="665429" cy="668455"/>
          </a:xfrm>
          <a:custGeom>
            <a:rect b="b" l="l" r="r" t="t"/>
            <a:pathLst>
              <a:path extrusionOk="0" h="17008" w="16931">
                <a:moveTo>
                  <a:pt x="13994" y="1"/>
                </a:moveTo>
                <a:cubicBezTo>
                  <a:pt x="13683" y="1"/>
                  <a:pt x="13345" y="57"/>
                  <a:pt x="12977" y="181"/>
                </a:cubicBezTo>
                <a:cubicBezTo>
                  <a:pt x="12325" y="400"/>
                  <a:pt x="11752" y="751"/>
                  <a:pt x="11227" y="1170"/>
                </a:cubicBezTo>
                <a:cubicBezTo>
                  <a:pt x="10997" y="1355"/>
                  <a:pt x="10778" y="1554"/>
                  <a:pt x="10573" y="1766"/>
                </a:cubicBezTo>
                <a:cubicBezTo>
                  <a:pt x="10340" y="2005"/>
                  <a:pt x="10119" y="2257"/>
                  <a:pt x="9907" y="2516"/>
                </a:cubicBezTo>
                <a:cubicBezTo>
                  <a:pt x="9749" y="2706"/>
                  <a:pt x="9603" y="2905"/>
                  <a:pt x="9466" y="3112"/>
                </a:cubicBezTo>
                <a:cubicBezTo>
                  <a:pt x="9300" y="3365"/>
                  <a:pt x="9147" y="3627"/>
                  <a:pt x="9010" y="3895"/>
                </a:cubicBezTo>
                <a:cubicBezTo>
                  <a:pt x="8923" y="4066"/>
                  <a:pt x="8846" y="4243"/>
                  <a:pt x="8757" y="4426"/>
                </a:cubicBezTo>
                <a:cubicBezTo>
                  <a:pt x="8698" y="4308"/>
                  <a:pt x="8656" y="4196"/>
                  <a:pt x="8604" y="4091"/>
                </a:cubicBezTo>
                <a:cubicBezTo>
                  <a:pt x="8467" y="3812"/>
                  <a:pt x="8317" y="3539"/>
                  <a:pt x="8154" y="3274"/>
                </a:cubicBezTo>
                <a:cubicBezTo>
                  <a:pt x="8016" y="3059"/>
                  <a:pt x="7867" y="2852"/>
                  <a:pt x="7712" y="2647"/>
                </a:cubicBezTo>
                <a:cubicBezTo>
                  <a:pt x="7507" y="2378"/>
                  <a:pt x="7286" y="2122"/>
                  <a:pt x="7051" y="1880"/>
                </a:cubicBezTo>
                <a:cubicBezTo>
                  <a:pt x="6228" y="1027"/>
                  <a:pt x="4788" y="20"/>
                  <a:pt x="3435" y="20"/>
                </a:cubicBezTo>
                <a:cubicBezTo>
                  <a:pt x="2993" y="20"/>
                  <a:pt x="2560" y="128"/>
                  <a:pt x="2161" y="384"/>
                </a:cubicBezTo>
                <a:cubicBezTo>
                  <a:pt x="1918" y="541"/>
                  <a:pt x="1724" y="748"/>
                  <a:pt x="1550" y="967"/>
                </a:cubicBezTo>
                <a:cubicBezTo>
                  <a:pt x="1370" y="1194"/>
                  <a:pt x="1231" y="1446"/>
                  <a:pt x="1105" y="1704"/>
                </a:cubicBezTo>
                <a:cubicBezTo>
                  <a:pt x="1" y="3976"/>
                  <a:pt x="823" y="6810"/>
                  <a:pt x="1828" y="8972"/>
                </a:cubicBezTo>
                <a:cubicBezTo>
                  <a:pt x="2778" y="11021"/>
                  <a:pt x="4381" y="13051"/>
                  <a:pt x="5997" y="14671"/>
                </a:cubicBezTo>
                <a:cubicBezTo>
                  <a:pt x="6216" y="14893"/>
                  <a:pt x="6443" y="15109"/>
                  <a:pt x="6669" y="15324"/>
                </a:cubicBezTo>
                <a:cubicBezTo>
                  <a:pt x="6968" y="15607"/>
                  <a:pt x="7265" y="15890"/>
                  <a:pt x="7571" y="16166"/>
                </a:cubicBezTo>
                <a:cubicBezTo>
                  <a:pt x="7860" y="16428"/>
                  <a:pt x="8139" y="16700"/>
                  <a:pt x="8454" y="16937"/>
                </a:cubicBezTo>
                <a:cubicBezTo>
                  <a:pt x="8515" y="16983"/>
                  <a:pt x="8564" y="17007"/>
                  <a:pt x="8609" y="17007"/>
                </a:cubicBezTo>
                <a:cubicBezTo>
                  <a:pt x="8658" y="17007"/>
                  <a:pt x="8703" y="16981"/>
                  <a:pt x="8757" y="16925"/>
                </a:cubicBezTo>
                <a:cubicBezTo>
                  <a:pt x="8813" y="16978"/>
                  <a:pt x="8873" y="17007"/>
                  <a:pt x="8928" y="17007"/>
                </a:cubicBezTo>
                <a:cubicBezTo>
                  <a:pt x="8956" y="17007"/>
                  <a:pt x="8984" y="16999"/>
                  <a:pt x="9008" y="16984"/>
                </a:cubicBezTo>
                <a:cubicBezTo>
                  <a:pt x="9056" y="16953"/>
                  <a:pt x="9103" y="16919"/>
                  <a:pt x="9147" y="16884"/>
                </a:cubicBezTo>
                <a:cubicBezTo>
                  <a:pt x="9393" y="16670"/>
                  <a:pt x="9640" y="16460"/>
                  <a:pt x="9875" y="16236"/>
                </a:cubicBezTo>
                <a:cubicBezTo>
                  <a:pt x="12386" y="13841"/>
                  <a:pt x="14727" y="11071"/>
                  <a:pt x="16123" y="7925"/>
                </a:cubicBezTo>
                <a:cubicBezTo>
                  <a:pt x="16217" y="7711"/>
                  <a:pt x="16264" y="7481"/>
                  <a:pt x="16351" y="7264"/>
                </a:cubicBezTo>
                <a:cubicBezTo>
                  <a:pt x="16440" y="7036"/>
                  <a:pt x="16481" y="6794"/>
                  <a:pt x="16557" y="6561"/>
                </a:cubicBezTo>
                <a:cubicBezTo>
                  <a:pt x="16661" y="6242"/>
                  <a:pt x="16714" y="5911"/>
                  <a:pt x="16785" y="5585"/>
                </a:cubicBezTo>
                <a:cubicBezTo>
                  <a:pt x="16867" y="5195"/>
                  <a:pt x="16910" y="4796"/>
                  <a:pt x="16912" y="4398"/>
                </a:cubicBezTo>
                <a:cubicBezTo>
                  <a:pt x="16930" y="2593"/>
                  <a:pt x="16100" y="1"/>
                  <a:pt x="13994"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900000" dist="47625">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8" name="Google Shape;1428;p34"/>
          <p:cNvGrpSpPr/>
          <p:nvPr/>
        </p:nvGrpSpPr>
        <p:grpSpPr>
          <a:xfrm>
            <a:off x="7560475" y="1867595"/>
            <a:ext cx="929945" cy="928724"/>
            <a:chOff x="6963375" y="539995"/>
            <a:chExt cx="929945" cy="928724"/>
          </a:xfrm>
        </p:grpSpPr>
        <p:sp>
          <p:nvSpPr>
            <p:cNvPr id="1429" name="Google Shape;1429;p34"/>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4"/>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4"/>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2" name="Google Shape;1432;p34"/>
          <p:cNvSpPr/>
          <p:nvPr/>
        </p:nvSpPr>
        <p:spPr>
          <a:xfrm>
            <a:off x="6809575" y="3701486"/>
            <a:ext cx="683792" cy="560826"/>
          </a:xfrm>
          <a:custGeom>
            <a:rect b="b" l="l" r="r" t="t"/>
            <a:pathLst>
              <a:path extrusionOk="0" h="27018" w="32934">
                <a:moveTo>
                  <a:pt x="8196" y="1"/>
                </a:moveTo>
                <a:cubicBezTo>
                  <a:pt x="4818" y="1"/>
                  <a:pt x="1843" y="1883"/>
                  <a:pt x="746" y="5194"/>
                </a:cubicBezTo>
                <a:cubicBezTo>
                  <a:pt x="504" y="5930"/>
                  <a:pt x="316" y="6676"/>
                  <a:pt x="244" y="7450"/>
                </a:cubicBezTo>
                <a:cubicBezTo>
                  <a:pt x="0" y="10142"/>
                  <a:pt x="657" y="12982"/>
                  <a:pt x="1973" y="15306"/>
                </a:cubicBezTo>
                <a:cubicBezTo>
                  <a:pt x="2680" y="16559"/>
                  <a:pt x="3773" y="17638"/>
                  <a:pt x="4710" y="18671"/>
                </a:cubicBezTo>
                <a:cubicBezTo>
                  <a:pt x="5018" y="19009"/>
                  <a:pt x="5326" y="19346"/>
                  <a:pt x="5620" y="19695"/>
                </a:cubicBezTo>
                <a:cubicBezTo>
                  <a:pt x="6198" y="20384"/>
                  <a:pt x="6755" y="21124"/>
                  <a:pt x="7226" y="21892"/>
                </a:cubicBezTo>
                <a:cubicBezTo>
                  <a:pt x="7624" y="22534"/>
                  <a:pt x="7964" y="23211"/>
                  <a:pt x="8240" y="23914"/>
                </a:cubicBezTo>
                <a:cubicBezTo>
                  <a:pt x="8413" y="24365"/>
                  <a:pt x="8566" y="24820"/>
                  <a:pt x="8707" y="25282"/>
                </a:cubicBezTo>
                <a:cubicBezTo>
                  <a:pt x="8851" y="25757"/>
                  <a:pt x="8988" y="26236"/>
                  <a:pt x="9065" y="26731"/>
                </a:cubicBezTo>
                <a:cubicBezTo>
                  <a:pt x="9093" y="26913"/>
                  <a:pt x="9220" y="27018"/>
                  <a:pt x="9373" y="27018"/>
                </a:cubicBezTo>
                <a:cubicBezTo>
                  <a:pt x="9438" y="27018"/>
                  <a:pt x="9507" y="26999"/>
                  <a:pt x="9576" y="26959"/>
                </a:cubicBezTo>
                <a:cubicBezTo>
                  <a:pt x="9882" y="26781"/>
                  <a:pt x="10197" y="26615"/>
                  <a:pt x="10519" y="26462"/>
                </a:cubicBezTo>
                <a:cubicBezTo>
                  <a:pt x="11130" y="26166"/>
                  <a:pt x="11760" y="25907"/>
                  <a:pt x="12401" y="25682"/>
                </a:cubicBezTo>
                <a:cubicBezTo>
                  <a:pt x="13235" y="25397"/>
                  <a:pt x="14100" y="25230"/>
                  <a:pt x="14971" y="25107"/>
                </a:cubicBezTo>
                <a:cubicBezTo>
                  <a:pt x="15663" y="25011"/>
                  <a:pt x="16358" y="24981"/>
                  <a:pt x="17053" y="24981"/>
                </a:cubicBezTo>
                <a:cubicBezTo>
                  <a:pt x="18127" y="24981"/>
                  <a:pt x="19204" y="25051"/>
                  <a:pt x="20279" y="25051"/>
                </a:cubicBezTo>
                <a:cubicBezTo>
                  <a:pt x="20575" y="25051"/>
                  <a:pt x="20871" y="25046"/>
                  <a:pt x="21167" y="25032"/>
                </a:cubicBezTo>
                <a:cubicBezTo>
                  <a:pt x="23063" y="24947"/>
                  <a:pt x="24914" y="24423"/>
                  <a:pt x="26586" y="23524"/>
                </a:cubicBezTo>
                <a:cubicBezTo>
                  <a:pt x="27163" y="23214"/>
                  <a:pt x="27717" y="22865"/>
                  <a:pt x="28246" y="22477"/>
                </a:cubicBezTo>
                <a:cubicBezTo>
                  <a:pt x="29777" y="21349"/>
                  <a:pt x="31102" y="19922"/>
                  <a:pt x="31819" y="18135"/>
                </a:cubicBezTo>
                <a:cubicBezTo>
                  <a:pt x="32001" y="17686"/>
                  <a:pt x="32159" y="17232"/>
                  <a:pt x="32277" y="16762"/>
                </a:cubicBezTo>
                <a:cubicBezTo>
                  <a:pt x="32934" y="14125"/>
                  <a:pt x="31730" y="11447"/>
                  <a:pt x="29832" y="9642"/>
                </a:cubicBezTo>
                <a:cubicBezTo>
                  <a:pt x="29551" y="9375"/>
                  <a:pt x="29207" y="9192"/>
                  <a:pt x="28878" y="8990"/>
                </a:cubicBezTo>
                <a:cubicBezTo>
                  <a:pt x="27580" y="8200"/>
                  <a:pt x="26149" y="7807"/>
                  <a:pt x="24715" y="7807"/>
                </a:cubicBezTo>
                <a:cubicBezTo>
                  <a:pt x="23337" y="7807"/>
                  <a:pt x="21957" y="8170"/>
                  <a:pt x="20693" y="8892"/>
                </a:cubicBezTo>
                <a:cubicBezTo>
                  <a:pt x="20212" y="9167"/>
                  <a:pt x="18343" y="11250"/>
                  <a:pt x="17873" y="11542"/>
                </a:cubicBezTo>
                <a:cubicBezTo>
                  <a:pt x="17292" y="11903"/>
                  <a:pt x="16705" y="12254"/>
                  <a:pt x="16122" y="12615"/>
                </a:cubicBezTo>
                <a:cubicBezTo>
                  <a:pt x="15503" y="13000"/>
                  <a:pt x="14899" y="13409"/>
                  <a:pt x="14294" y="13817"/>
                </a:cubicBezTo>
                <a:cubicBezTo>
                  <a:pt x="14205" y="13876"/>
                  <a:pt x="14192" y="13933"/>
                  <a:pt x="14233" y="14033"/>
                </a:cubicBezTo>
                <a:cubicBezTo>
                  <a:pt x="14541" y="14756"/>
                  <a:pt x="14880" y="15464"/>
                  <a:pt x="15232" y="16167"/>
                </a:cubicBezTo>
                <a:cubicBezTo>
                  <a:pt x="15425" y="16557"/>
                  <a:pt x="15620" y="16949"/>
                  <a:pt x="15816" y="17339"/>
                </a:cubicBezTo>
                <a:cubicBezTo>
                  <a:pt x="15868" y="17442"/>
                  <a:pt x="15852" y="17524"/>
                  <a:pt x="15750" y="17583"/>
                </a:cubicBezTo>
                <a:cubicBezTo>
                  <a:pt x="15604" y="17667"/>
                  <a:pt x="15458" y="17748"/>
                  <a:pt x="15312" y="17829"/>
                </a:cubicBezTo>
                <a:cubicBezTo>
                  <a:pt x="14513" y="18263"/>
                  <a:pt x="13721" y="18710"/>
                  <a:pt x="12880" y="19128"/>
                </a:cubicBezTo>
                <a:cubicBezTo>
                  <a:pt x="12923" y="19078"/>
                  <a:pt x="12944" y="19048"/>
                  <a:pt x="12973" y="19023"/>
                </a:cubicBezTo>
                <a:cubicBezTo>
                  <a:pt x="13477" y="18546"/>
                  <a:pt x="13982" y="18071"/>
                  <a:pt x="14488" y="17595"/>
                </a:cubicBezTo>
                <a:cubicBezTo>
                  <a:pt x="14654" y="17442"/>
                  <a:pt x="14661" y="17416"/>
                  <a:pt x="14557" y="17220"/>
                </a:cubicBezTo>
                <a:lnTo>
                  <a:pt x="13594" y="15407"/>
                </a:lnTo>
                <a:cubicBezTo>
                  <a:pt x="13245" y="14748"/>
                  <a:pt x="12895" y="14090"/>
                  <a:pt x="12544" y="13433"/>
                </a:cubicBezTo>
                <a:cubicBezTo>
                  <a:pt x="12448" y="13255"/>
                  <a:pt x="12448" y="13240"/>
                  <a:pt x="12620" y="13141"/>
                </a:cubicBezTo>
                <a:cubicBezTo>
                  <a:pt x="12950" y="12948"/>
                  <a:pt x="13256" y="12720"/>
                  <a:pt x="13560" y="12493"/>
                </a:cubicBezTo>
                <a:cubicBezTo>
                  <a:pt x="14253" y="11973"/>
                  <a:pt x="14944" y="11449"/>
                  <a:pt x="15677" y="10983"/>
                </a:cubicBezTo>
                <a:cubicBezTo>
                  <a:pt x="15802" y="10904"/>
                  <a:pt x="15964" y="10855"/>
                  <a:pt x="16032" y="10709"/>
                </a:cubicBezTo>
                <a:cubicBezTo>
                  <a:pt x="16174" y="10393"/>
                  <a:pt x="16286" y="10066"/>
                  <a:pt x="16365" y="9729"/>
                </a:cubicBezTo>
                <a:cubicBezTo>
                  <a:pt x="16514" y="9095"/>
                  <a:pt x="16585" y="8453"/>
                  <a:pt x="16534" y="7796"/>
                </a:cubicBezTo>
                <a:cubicBezTo>
                  <a:pt x="16498" y="7278"/>
                  <a:pt x="16418" y="6765"/>
                  <a:pt x="16297" y="6261"/>
                </a:cubicBezTo>
                <a:cubicBezTo>
                  <a:pt x="15628" y="3530"/>
                  <a:pt x="13705" y="1229"/>
                  <a:pt x="10970" y="467"/>
                </a:cubicBezTo>
                <a:cubicBezTo>
                  <a:pt x="10160" y="241"/>
                  <a:pt x="9353" y="35"/>
                  <a:pt x="8507" y="6"/>
                </a:cubicBezTo>
                <a:cubicBezTo>
                  <a:pt x="8403" y="3"/>
                  <a:pt x="8299" y="1"/>
                  <a:pt x="8196" y="1"/>
                </a:cubicBezTo>
                <a:close/>
              </a:path>
            </a:pathLst>
          </a:custGeom>
          <a:solidFill>
            <a:schemeClr val="lt2"/>
          </a:solidFill>
          <a:ln cap="flat" cmpd="sng" w="9525">
            <a:solidFill>
              <a:schemeClr val="dk1"/>
            </a:solidFill>
            <a:prstDash val="solid"/>
            <a:round/>
            <a:headEnd len="sm" w="sm" type="none"/>
            <a:tailEnd len="sm" w="sm" type="none"/>
          </a:ln>
          <a:effectLst>
            <a:outerShdw rotWithShape="0" algn="bl" dir="390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3" name="Google Shape;1433;p34"/>
          <p:cNvGrpSpPr/>
          <p:nvPr/>
        </p:nvGrpSpPr>
        <p:grpSpPr>
          <a:xfrm rot="1731037">
            <a:off x="7620422" y="3712215"/>
            <a:ext cx="1367766" cy="1366679"/>
            <a:chOff x="6879900" y="1743175"/>
            <a:chExt cx="1068975" cy="1068125"/>
          </a:xfrm>
        </p:grpSpPr>
        <p:sp>
          <p:nvSpPr>
            <p:cNvPr id="1434" name="Google Shape;1434;p34"/>
            <p:cNvSpPr/>
            <p:nvPr/>
          </p:nvSpPr>
          <p:spPr>
            <a:xfrm>
              <a:off x="6879900" y="1743175"/>
              <a:ext cx="1068975" cy="1068125"/>
            </a:xfrm>
            <a:custGeom>
              <a:rect b="b" l="l" r="r" t="t"/>
              <a:pathLst>
                <a:path extrusionOk="0" h="42725" w="42759">
                  <a:moveTo>
                    <a:pt x="21073" y="0"/>
                  </a:moveTo>
                  <a:cubicBezTo>
                    <a:pt x="20820" y="57"/>
                    <a:pt x="20562" y="77"/>
                    <a:pt x="20311" y="155"/>
                  </a:cubicBezTo>
                  <a:cubicBezTo>
                    <a:pt x="19292" y="481"/>
                    <a:pt x="18395" y="999"/>
                    <a:pt x="17695" y="1818"/>
                  </a:cubicBezTo>
                  <a:cubicBezTo>
                    <a:pt x="17163" y="2440"/>
                    <a:pt x="16828" y="3170"/>
                    <a:pt x="16622" y="3956"/>
                  </a:cubicBezTo>
                  <a:cubicBezTo>
                    <a:pt x="16443" y="4626"/>
                    <a:pt x="16317" y="5308"/>
                    <a:pt x="16242" y="5997"/>
                  </a:cubicBezTo>
                  <a:cubicBezTo>
                    <a:pt x="16168" y="6714"/>
                    <a:pt x="16103" y="7437"/>
                    <a:pt x="16157" y="8164"/>
                  </a:cubicBezTo>
                  <a:cubicBezTo>
                    <a:pt x="16173" y="8376"/>
                    <a:pt x="16135" y="8593"/>
                    <a:pt x="16139" y="8806"/>
                  </a:cubicBezTo>
                  <a:cubicBezTo>
                    <a:pt x="16151" y="9748"/>
                    <a:pt x="16226" y="10685"/>
                    <a:pt x="16424" y="11609"/>
                  </a:cubicBezTo>
                  <a:cubicBezTo>
                    <a:pt x="16431" y="11652"/>
                    <a:pt x="16435" y="11694"/>
                    <a:pt x="16436" y="11737"/>
                  </a:cubicBezTo>
                  <a:cubicBezTo>
                    <a:pt x="16465" y="11758"/>
                    <a:pt x="16468" y="11799"/>
                    <a:pt x="16443" y="11826"/>
                  </a:cubicBezTo>
                  <a:cubicBezTo>
                    <a:pt x="16431" y="11805"/>
                    <a:pt x="16419" y="11783"/>
                    <a:pt x="16406" y="11764"/>
                  </a:cubicBezTo>
                  <a:cubicBezTo>
                    <a:pt x="15811" y="10323"/>
                    <a:pt x="15089" y="8956"/>
                    <a:pt x="14125" y="7726"/>
                  </a:cubicBezTo>
                  <a:cubicBezTo>
                    <a:pt x="13392" y="6789"/>
                    <a:pt x="12566" y="5958"/>
                    <a:pt x="11481" y="5422"/>
                  </a:cubicBezTo>
                  <a:cubicBezTo>
                    <a:pt x="10961" y="5164"/>
                    <a:pt x="10421" y="4982"/>
                    <a:pt x="9838" y="4982"/>
                  </a:cubicBezTo>
                  <a:cubicBezTo>
                    <a:pt x="9825" y="4982"/>
                    <a:pt x="9811" y="4982"/>
                    <a:pt x="9797" y="4982"/>
                  </a:cubicBezTo>
                  <a:cubicBezTo>
                    <a:pt x="9158" y="4991"/>
                    <a:pt x="8547" y="5139"/>
                    <a:pt x="7956" y="5388"/>
                  </a:cubicBezTo>
                  <a:cubicBezTo>
                    <a:pt x="7066" y="5762"/>
                    <a:pt x="6348" y="6353"/>
                    <a:pt x="5819" y="7149"/>
                  </a:cubicBezTo>
                  <a:cubicBezTo>
                    <a:pt x="5371" y="7820"/>
                    <a:pt x="5089" y="8591"/>
                    <a:pt x="5002" y="9394"/>
                  </a:cubicBezTo>
                  <a:cubicBezTo>
                    <a:pt x="4906" y="10282"/>
                    <a:pt x="5175" y="11075"/>
                    <a:pt x="5616" y="11831"/>
                  </a:cubicBezTo>
                  <a:cubicBezTo>
                    <a:pt x="6127" y="12709"/>
                    <a:pt x="6834" y="13400"/>
                    <a:pt x="7618" y="14030"/>
                  </a:cubicBezTo>
                  <a:cubicBezTo>
                    <a:pt x="8875" y="15043"/>
                    <a:pt x="10283" y="15786"/>
                    <a:pt x="11766" y="16405"/>
                  </a:cubicBezTo>
                  <a:lnTo>
                    <a:pt x="11829" y="16443"/>
                  </a:lnTo>
                  <a:cubicBezTo>
                    <a:pt x="11817" y="16453"/>
                    <a:pt x="11802" y="16458"/>
                    <a:pt x="11788" y="16458"/>
                  </a:cubicBezTo>
                  <a:cubicBezTo>
                    <a:pt x="11770" y="16458"/>
                    <a:pt x="11751" y="16450"/>
                    <a:pt x="11740" y="16434"/>
                  </a:cubicBezTo>
                  <a:cubicBezTo>
                    <a:pt x="11330" y="16370"/>
                    <a:pt x="10920" y="16299"/>
                    <a:pt x="10509" y="16242"/>
                  </a:cubicBezTo>
                  <a:cubicBezTo>
                    <a:pt x="10272" y="16204"/>
                    <a:pt x="10034" y="16179"/>
                    <a:pt x="9793" y="16170"/>
                  </a:cubicBezTo>
                  <a:cubicBezTo>
                    <a:pt x="9450" y="16161"/>
                    <a:pt x="9107" y="16133"/>
                    <a:pt x="8765" y="16133"/>
                  </a:cubicBezTo>
                  <a:cubicBezTo>
                    <a:pt x="8603" y="16133"/>
                    <a:pt x="8442" y="16139"/>
                    <a:pt x="8280" y="16156"/>
                  </a:cubicBezTo>
                  <a:cubicBezTo>
                    <a:pt x="8253" y="16159"/>
                    <a:pt x="8226" y="16160"/>
                    <a:pt x="8198" y="16160"/>
                  </a:cubicBezTo>
                  <a:cubicBezTo>
                    <a:pt x="8077" y="16160"/>
                    <a:pt x="7953" y="16137"/>
                    <a:pt x="7830" y="16137"/>
                  </a:cubicBezTo>
                  <a:cubicBezTo>
                    <a:pt x="6845" y="16149"/>
                    <a:pt x="5869" y="16226"/>
                    <a:pt x="4899" y="16416"/>
                  </a:cubicBezTo>
                  <a:cubicBezTo>
                    <a:pt x="4173" y="16557"/>
                    <a:pt x="3457" y="16724"/>
                    <a:pt x="2789" y="17059"/>
                  </a:cubicBezTo>
                  <a:cubicBezTo>
                    <a:pt x="1682" y="17609"/>
                    <a:pt x="929" y="18487"/>
                    <a:pt x="425" y="19600"/>
                  </a:cubicBezTo>
                  <a:cubicBezTo>
                    <a:pt x="248" y="19979"/>
                    <a:pt x="118" y="20379"/>
                    <a:pt x="40" y="20791"/>
                  </a:cubicBezTo>
                  <a:cubicBezTo>
                    <a:pt x="22" y="20883"/>
                    <a:pt x="53" y="20983"/>
                    <a:pt x="1" y="21070"/>
                  </a:cubicBezTo>
                  <a:lnTo>
                    <a:pt x="1" y="21651"/>
                  </a:lnTo>
                  <a:cubicBezTo>
                    <a:pt x="54" y="21866"/>
                    <a:pt x="63" y="22089"/>
                    <a:pt x="127" y="22302"/>
                  </a:cubicBezTo>
                  <a:cubicBezTo>
                    <a:pt x="711" y="24264"/>
                    <a:pt x="1949" y="25569"/>
                    <a:pt x="3950" y="26102"/>
                  </a:cubicBezTo>
                  <a:cubicBezTo>
                    <a:pt x="4623" y="26282"/>
                    <a:pt x="5310" y="26410"/>
                    <a:pt x="6003" y="26483"/>
                  </a:cubicBezTo>
                  <a:cubicBezTo>
                    <a:pt x="6534" y="26539"/>
                    <a:pt x="7066" y="26588"/>
                    <a:pt x="7601" y="26588"/>
                  </a:cubicBezTo>
                  <a:cubicBezTo>
                    <a:pt x="7795" y="26588"/>
                    <a:pt x="7989" y="26581"/>
                    <a:pt x="8184" y="26567"/>
                  </a:cubicBezTo>
                  <a:cubicBezTo>
                    <a:pt x="8221" y="26564"/>
                    <a:pt x="8257" y="26563"/>
                    <a:pt x="8294" y="26563"/>
                  </a:cubicBezTo>
                  <a:cubicBezTo>
                    <a:pt x="8461" y="26563"/>
                    <a:pt x="8629" y="26586"/>
                    <a:pt x="8796" y="26586"/>
                  </a:cubicBezTo>
                  <a:cubicBezTo>
                    <a:pt x="8801" y="26586"/>
                    <a:pt x="8806" y="26586"/>
                    <a:pt x="8811" y="26586"/>
                  </a:cubicBezTo>
                  <a:cubicBezTo>
                    <a:pt x="9753" y="26574"/>
                    <a:pt x="10687" y="26497"/>
                    <a:pt x="11610" y="26301"/>
                  </a:cubicBezTo>
                  <a:cubicBezTo>
                    <a:pt x="11652" y="26294"/>
                    <a:pt x="11695" y="26291"/>
                    <a:pt x="11738" y="26289"/>
                  </a:cubicBezTo>
                  <a:cubicBezTo>
                    <a:pt x="11753" y="26273"/>
                    <a:pt x="11769" y="26264"/>
                    <a:pt x="11786" y="26264"/>
                  </a:cubicBezTo>
                  <a:cubicBezTo>
                    <a:pt x="11799" y="26264"/>
                    <a:pt x="11813" y="26269"/>
                    <a:pt x="11827" y="26280"/>
                  </a:cubicBezTo>
                  <a:lnTo>
                    <a:pt x="11764" y="26319"/>
                  </a:lnTo>
                  <a:cubicBezTo>
                    <a:pt x="10324" y="26914"/>
                    <a:pt x="8957" y="27637"/>
                    <a:pt x="7726" y="28600"/>
                  </a:cubicBezTo>
                  <a:cubicBezTo>
                    <a:pt x="6790" y="29332"/>
                    <a:pt x="5958" y="30159"/>
                    <a:pt x="5422" y="31242"/>
                  </a:cubicBezTo>
                  <a:cubicBezTo>
                    <a:pt x="5159" y="31774"/>
                    <a:pt x="4974" y="32330"/>
                    <a:pt x="4983" y="32926"/>
                  </a:cubicBezTo>
                  <a:cubicBezTo>
                    <a:pt x="4992" y="33589"/>
                    <a:pt x="5150" y="34217"/>
                    <a:pt x="5415" y="34828"/>
                  </a:cubicBezTo>
                  <a:cubicBezTo>
                    <a:pt x="5777" y="35675"/>
                    <a:pt x="6380" y="36398"/>
                    <a:pt x="7151" y="36906"/>
                  </a:cubicBezTo>
                  <a:cubicBezTo>
                    <a:pt x="7822" y="37354"/>
                    <a:pt x="8592" y="37636"/>
                    <a:pt x="9396" y="37721"/>
                  </a:cubicBezTo>
                  <a:cubicBezTo>
                    <a:pt x="9518" y="37734"/>
                    <a:pt x="9638" y="37741"/>
                    <a:pt x="9756" y="37741"/>
                  </a:cubicBezTo>
                  <a:cubicBezTo>
                    <a:pt x="10500" y="37741"/>
                    <a:pt x="11181" y="37490"/>
                    <a:pt x="11834" y="37109"/>
                  </a:cubicBezTo>
                  <a:cubicBezTo>
                    <a:pt x="12710" y="36598"/>
                    <a:pt x="13401" y="35889"/>
                    <a:pt x="14031" y="35107"/>
                  </a:cubicBezTo>
                  <a:cubicBezTo>
                    <a:pt x="15044" y="33850"/>
                    <a:pt x="15786" y="32440"/>
                    <a:pt x="16406" y="30959"/>
                  </a:cubicBezTo>
                  <a:lnTo>
                    <a:pt x="16443" y="30897"/>
                  </a:lnTo>
                  <a:lnTo>
                    <a:pt x="16443" y="30897"/>
                  </a:lnTo>
                  <a:cubicBezTo>
                    <a:pt x="16467" y="30923"/>
                    <a:pt x="16463" y="30964"/>
                    <a:pt x="16436" y="30986"/>
                  </a:cubicBezTo>
                  <a:cubicBezTo>
                    <a:pt x="16370" y="31395"/>
                    <a:pt x="16301" y="31805"/>
                    <a:pt x="16242" y="32216"/>
                  </a:cubicBezTo>
                  <a:cubicBezTo>
                    <a:pt x="16205" y="32458"/>
                    <a:pt x="16182" y="32704"/>
                    <a:pt x="16171" y="32949"/>
                  </a:cubicBezTo>
                  <a:cubicBezTo>
                    <a:pt x="16155" y="33453"/>
                    <a:pt x="16105" y="33957"/>
                    <a:pt x="16159" y="34463"/>
                  </a:cubicBezTo>
                  <a:cubicBezTo>
                    <a:pt x="16175" y="34605"/>
                    <a:pt x="16137" y="34753"/>
                    <a:pt x="16139" y="34897"/>
                  </a:cubicBezTo>
                  <a:cubicBezTo>
                    <a:pt x="16150" y="35882"/>
                    <a:pt x="16226" y="36859"/>
                    <a:pt x="16419" y="37830"/>
                  </a:cubicBezTo>
                  <a:cubicBezTo>
                    <a:pt x="16549" y="38494"/>
                    <a:pt x="16695" y="39149"/>
                    <a:pt x="16978" y="39769"/>
                  </a:cubicBezTo>
                  <a:cubicBezTo>
                    <a:pt x="17551" y="41018"/>
                    <a:pt x="18518" y="41845"/>
                    <a:pt x="19769" y="42372"/>
                  </a:cubicBezTo>
                  <a:cubicBezTo>
                    <a:pt x="20289" y="42592"/>
                    <a:pt x="20822" y="42724"/>
                    <a:pt x="21380" y="42724"/>
                  </a:cubicBezTo>
                  <a:cubicBezTo>
                    <a:pt x="21455" y="42724"/>
                    <a:pt x="21530" y="42722"/>
                    <a:pt x="21605" y="42717"/>
                  </a:cubicBezTo>
                  <a:cubicBezTo>
                    <a:pt x="22283" y="42673"/>
                    <a:pt x="22899" y="42427"/>
                    <a:pt x="23494" y="42119"/>
                  </a:cubicBezTo>
                  <a:cubicBezTo>
                    <a:pt x="25032" y="41316"/>
                    <a:pt x="25862" y="40007"/>
                    <a:pt x="26206" y="38344"/>
                  </a:cubicBezTo>
                  <a:cubicBezTo>
                    <a:pt x="26316" y="37814"/>
                    <a:pt x="26412" y="37280"/>
                    <a:pt x="26487" y="36742"/>
                  </a:cubicBezTo>
                  <a:cubicBezTo>
                    <a:pt x="26528" y="36441"/>
                    <a:pt x="26535" y="36135"/>
                    <a:pt x="26558" y="35830"/>
                  </a:cubicBezTo>
                  <a:cubicBezTo>
                    <a:pt x="26613" y="35139"/>
                    <a:pt x="26585" y="34445"/>
                    <a:pt x="26583" y="33754"/>
                  </a:cubicBezTo>
                  <a:cubicBezTo>
                    <a:pt x="26583" y="32868"/>
                    <a:pt x="26489" y="31983"/>
                    <a:pt x="26305" y="31116"/>
                  </a:cubicBezTo>
                  <a:cubicBezTo>
                    <a:pt x="26298" y="31073"/>
                    <a:pt x="26293" y="31030"/>
                    <a:pt x="26291" y="30987"/>
                  </a:cubicBezTo>
                  <a:cubicBezTo>
                    <a:pt x="26265" y="30961"/>
                    <a:pt x="26259" y="30930"/>
                    <a:pt x="26284" y="30898"/>
                  </a:cubicBezTo>
                  <a:lnTo>
                    <a:pt x="26284" y="30898"/>
                  </a:lnTo>
                  <a:lnTo>
                    <a:pt x="26321" y="30961"/>
                  </a:lnTo>
                  <a:cubicBezTo>
                    <a:pt x="26916" y="32401"/>
                    <a:pt x="27641" y="33768"/>
                    <a:pt x="28602" y="34999"/>
                  </a:cubicBezTo>
                  <a:cubicBezTo>
                    <a:pt x="29336" y="35935"/>
                    <a:pt x="30162" y="36765"/>
                    <a:pt x="31246" y="37303"/>
                  </a:cubicBezTo>
                  <a:cubicBezTo>
                    <a:pt x="31766" y="37560"/>
                    <a:pt x="32307" y="37743"/>
                    <a:pt x="32889" y="37743"/>
                  </a:cubicBezTo>
                  <a:cubicBezTo>
                    <a:pt x="32903" y="37743"/>
                    <a:pt x="32917" y="37743"/>
                    <a:pt x="32931" y="37742"/>
                  </a:cubicBezTo>
                  <a:cubicBezTo>
                    <a:pt x="33591" y="37734"/>
                    <a:pt x="34221" y="37573"/>
                    <a:pt x="34830" y="37310"/>
                  </a:cubicBezTo>
                  <a:cubicBezTo>
                    <a:pt x="35680" y="36948"/>
                    <a:pt x="36402" y="36345"/>
                    <a:pt x="36908" y="35574"/>
                  </a:cubicBezTo>
                  <a:cubicBezTo>
                    <a:pt x="37359" y="34903"/>
                    <a:pt x="37638" y="34133"/>
                    <a:pt x="37725" y="33330"/>
                  </a:cubicBezTo>
                  <a:cubicBezTo>
                    <a:pt x="37822" y="32442"/>
                    <a:pt x="37553" y="31648"/>
                    <a:pt x="37111" y="30891"/>
                  </a:cubicBezTo>
                  <a:cubicBezTo>
                    <a:pt x="36600" y="30015"/>
                    <a:pt x="35891" y="29324"/>
                    <a:pt x="35110" y="28694"/>
                  </a:cubicBezTo>
                  <a:cubicBezTo>
                    <a:pt x="33853" y="27681"/>
                    <a:pt x="32443" y="26939"/>
                    <a:pt x="30961" y="26319"/>
                  </a:cubicBezTo>
                  <a:lnTo>
                    <a:pt x="30899" y="26282"/>
                  </a:lnTo>
                  <a:cubicBezTo>
                    <a:pt x="30911" y="26271"/>
                    <a:pt x="30925" y="26266"/>
                    <a:pt x="30940" y="26266"/>
                  </a:cubicBezTo>
                  <a:cubicBezTo>
                    <a:pt x="30958" y="26266"/>
                    <a:pt x="30976" y="26275"/>
                    <a:pt x="30988" y="26291"/>
                  </a:cubicBezTo>
                  <a:cubicBezTo>
                    <a:pt x="31398" y="26355"/>
                    <a:pt x="31807" y="26426"/>
                    <a:pt x="32218" y="26483"/>
                  </a:cubicBezTo>
                  <a:cubicBezTo>
                    <a:pt x="32461" y="26520"/>
                    <a:pt x="32706" y="26543"/>
                    <a:pt x="32952" y="26554"/>
                  </a:cubicBezTo>
                  <a:cubicBezTo>
                    <a:pt x="33289" y="26565"/>
                    <a:pt x="33625" y="26591"/>
                    <a:pt x="33963" y="26591"/>
                  </a:cubicBezTo>
                  <a:cubicBezTo>
                    <a:pt x="34130" y="26591"/>
                    <a:pt x="34298" y="26584"/>
                    <a:pt x="34465" y="26567"/>
                  </a:cubicBezTo>
                  <a:cubicBezTo>
                    <a:pt x="34489" y="26564"/>
                    <a:pt x="34513" y="26563"/>
                    <a:pt x="34537" y="26563"/>
                  </a:cubicBezTo>
                  <a:cubicBezTo>
                    <a:pt x="34653" y="26563"/>
                    <a:pt x="34771" y="26586"/>
                    <a:pt x="34887" y="26586"/>
                  </a:cubicBezTo>
                  <a:cubicBezTo>
                    <a:pt x="34891" y="26586"/>
                    <a:pt x="34894" y="26586"/>
                    <a:pt x="34898" y="26586"/>
                  </a:cubicBezTo>
                  <a:cubicBezTo>
                    <a:pt x="35884" y="26577"/>
                    <a:pt x="36862" y="26499"/>
                    <a:pt x="37830" y="26308"/>
                  </a:cubicBezTo>
                  <a:cubicBezTo>
                    <a:pt x="38495" y="26177"/>
                    <a:pt x="39152" y="26031"/>
                    <a:pt x="39769" y="25748"/>
                  </a:cubicBezTo>
                  <a:cubicBezTo>
                    <a:pt x="41021" y="25174"/>
                    <a:pt x="41847" y="24207"/>
                    <a:pt x="42374" y="22958"/>
                  </a:cubicBezTo>
                  <a:cubicBezTo>
                    <a:pt x="42622" y="22366"/>
                    <a:pt x="42759" y="21761"/>
                    <a:pt x="42718" y="21120"/>
                  </a:cubicBezTo>
                  <a:cubicBezTo>
                    <a:pt x="42675" y="20442"/>
                    <a:pt x="42429" y="19826"/>
                    <a:pt x="42120" y="19233"/>
                  </a:cubicBezTo>
                  <a:cubicBezTo>
                    <a:pt x="41318" y="17694"/>
                    <a:pt x="40010" y="16863"/>
                    <a:pt x="38347" y="16519"/>
                  </a:cubicBezTo>
                  <a:cubicBezTo>
                    <a:pt x="37816" y="16409"/>
                    <a:pt x="37282" y="16313"/>
                    <a:pt x="36744" y="16240"/>
                  </a:cubicBezTo>
                  <a:cubicBezTo>
                    <a:pt x="36442" y="16197"/>
                    <a:pt x="36135" y="16192"/>
                    <a:pt x="35833" y="16167"/>
                  </a:cubicBezTo>
                  <a:cubicBezTo>
                    <a:pt x="35497" y="16140"/>
                    <a:pt x="35161" y="16133"/>
                    <a:pt x="34826" y="16133"/>
                  </a:cubicBezTo>
                  <a:cubicBezTo>
                    <a:pt x="34469" y="16133"/>
                    <a:pt x="34113" y="16141"/>
                    <a:pt x="33757" y="16142"/>
                  </a:cubicBezTo>
                  <a:cubicBezTo>
                    <a:pt x="32868" y="16142"/>
                    <a:pt x="31985" y="16236"/>
                    <a:pt x="31116" y="16421"/>
                  </a:cubicBezTo>
                  <a:cubicBezTo>
                    <a:pt x="31074" y="16429"/>
                    <a:pt x="31031" y="16432"/>
                    <a:pt x="30988" y="16434"/>
                  </a:cubicBezTo>
                  <a:cubicBezTo>
                    <a:pt x="30976" y="16450"/>
                    <a:pt x="30958" y="16458"/>
                    <a:pt x="30940" y="16458"/>
                  </a:cubicBezTo>
                  <a:cubicBezTo>
                    <a:pt x="30925" y="16458"/>
                    <a:pt x="30911" y="16453"/>
                    <a:pt x="30899" y="16443"/>
                  </a:cubicBezTo>
                  <a:lnTo>
                    <a:pt x="30961" y="16405"/>
                  </a:lnTo>
                  <a:cubicBezTo>
                    <a:pt x="32402" y="15809"/>
                    <a:pt x="33769" y="15086"/>
                    <a:pt x="34999" y="14123"/>
                  </a:cubicBezTo>
                  <a:cubicBezTo>
                    <a:pt x="35936" y="13391"/>
                    <a:pt x="36767" y="12563"/>
                    <a:pt x="37303" y="11481"/>
                  </a:cubicBezTo>
                  <a:cubicBezTo>
                    <a:pt x="37569" y="10948"/>
                    <a:pt x="37752" y="10395"/>
                    <a:pt x="37743" y="9796"/>
                  </a:cubicBezTo>
                  <a:cubicBezTo>
                    <a:pt x="37734" y="9157"/>
                    <a:pt x="37586" y="8545"/>
                    <a:pt x="37337" y="7954"/>
                  </a:cubicBezTo>
                  <a:cubicBezTo>
                    <a:pt x="36963" y="7063"/>
                    <a:pt x="36374" y="6346"/>
                    <a:pt x="35576" y="5817"/>
                  </a:cubicBezTo>
                  <a:cubicBezTo>
                    <a:pt x="34905" y="5368"/>
                    <a:pt x="34134" y="5089"/>
                    <a:pt x="33331" y="5002"/>
                  </a:cubicBezTo>
                  <a:cubicBezTo>
                    <a:pt x="33209" y="4988"/>
                    <a:pt x="33088" y="4982"/>
                    <a:pt x="32969" y="4982"/>
                  </a:cubicBezTo>
                  <a:cubicBezTo>
                    <a:pt x="32225" y="4982"/>
                    <a:pt x="31546" y="5235"/>
                    <a:pt x="30894" y="5614"/>
                  </a:cubicBezTo>
                  <a:cubicBezTo>
                    <a:pt x="30016" y="6125"/>
                    <a:pt x="29325" y="6834"/>
                    <a:pt x="28697" y="7615"/>
                  </a:cubicBezTo>
                  <a:cubicBezTo>
                    <a:pt x="27684" y="8872"/>
                    <a:pt x="26939" y="10282"/>
                    <a:pt x="26320" y="11764"/>
                  </a:cubicBezTo>
                  <a:lnTo>
                    <a:pt x="26284" y="11826"/>
                  </a:lnTo>
                  <a:cubicBezTo>
                    <a:pt x="26261" y="11799"/>
                    <a:pt x="26265" y="11758"/>
                    <a:pt x="26291" y="11737"/>
                  </a:cubicBezTo>
                  <a:cubicBezTo>
                    <a:pt x="26357" y="11328"/>
                    <a:pt x="26427" y="10918"/>
                    <a:pt x="26485" y="10507"/>
                  </a:cubicBezTo>
                  <a:cubicBezTo>
                    <a:pt x="26521" y="10265"/>
                    <a:pt x="26546" y="10019"/>
                    <a:pt x="26557" y="9773"/>
                  </a:cubicBezTo>
                  <a:cubicBezTo>
                    <a:pt x="26573" y="9269"/>
                    <a:pt x="26621" y="8766"/>
                    <a:pt x="26567" y="8260"/>
                  </a:cubicBezTo>
                  <a:cubicBezTo>
                    <a:pt x="26553" y="8117"/>
                    <a:pt x="26590" y="7971"/>
                    <a:pt x="26589" y="7827"/>
                  </a:cubicBezTo>
                  <a:cubicBezTo>
                    <a:pt x="26578" y="6841"/>
                    <a:pt x="26501" y="5863"/>
                    <a:pt x="26309" y="4893"/>
                  </a:cubicBezTo>
                  <a:cubicBezTo>
                    <a:pt x="26177" y="4240"/>
                    <a:pt x="26033" y="3595"/>
                    <a:pt x="25759" y="2984"/>
                  </a:cubicBezTo>
                  <a:cubicBezTo>
                    <a:pt x="25218" y="1775"/>
                    <a:pt x="24306" y="956"/>
                    <a:pt x="23115" y="421"/>
                  </a:cubicBezTo>
                  <a:cubicBezTo>
                    <a:pt x="22739" y="248"/>
                    <a:pt x="22344" y="120"/>
                    <a:pt x="21938" y="39"/>
                  </a:cubicBezTo>
                  <a:cubicBezTo>
                    <a:pt x="21915" y="35"/>
                    <a:pt x="21892" y="34"/>
                    <a:pt x="21869" y="34"/>
                  </a:cubicBezTo>
                  <a:cubicBezTo>
                    <a:pt x="21845" y="34"/>
                    <a:pt x="21821" y="35"/>
                    <a:pt x="21797" y="35"/>
                  </a:cubicBezTo>
                  <a:cubicBezTo>
                    <a:pt x="21747" y="35"/>
                    <a:pt x="21699" y="30"/>
                    <a:pt x="21653" y="0"/>
                  </a:cubicBezTo>
                  <a:close/>
                </a:path>
              </a:pathLst>
            </a:custGeom>
            <a:solidFill>
              <a:schemeClr val="dk2"/>
            </a:solidFill>
            <a:ln cap="flat" cmpd="sng" w="9525">
              <a:solidFill>
                <a:schemeClr val="dk1"/>
              </a:solidFill>
              <a:prstDash val="solid"/>
              <a:round/>
              <a:headEnd len="sm" w="sm" type="none"/>
              <a:tailEnd len="sm" w="sm" type="none"/>
            </a:ln>
            <a:effectLst>
              <a:outerShdw rotWithShape="0" algn="bl" dir="390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4"/>
            <p:cNvSpPr/>
            <p:nvPr/>
          </p:nvSpPr>
          <p:spPr>
            <a:xfrm>
              <a:off x="7134775" y="2015925"/>
              <a:ext cx="555500" cy="515475"/>
            </a:xfrm>
            <a:custGeom>
              <a:rect b="b" l="l" r="r" t="t"/>
              <a:pathLst>
                <a:path extrusionOk="0" h="20619" w="22220">
                  <a:moveTo>
                    <a:pt x="11452" y="0"/>
                  </a:moveTo>
                  <a:cubicBezTo>
                    <a:pt x="11333" y="0"/>
                    <a:pt x="11215" y="3"/>
                    <a:pt x="11097" y="8"/>
                  </a:cubicBezTo>
                  <a:cubicBezTo>
                    <a:pt x="5364" y="266"/>
                    <a:pt x="1" y="5980"/>
                    <a:pt x="839" y="12055"/>
                  </a:cubicBezTo>
                  <a:cubicBezTo>
                    <a:pt x="1597" y="17543"/>
                    <a:pt x="6397" y="20619"/>
                    <a:pt x="11212" y="20619"/>
                  </a:cubicBezTo>
                  <a:cubicBezTo>
                    <a:pt x="14226" y="20619"/>
                    <a:pt x="17246" y="19413"/>
                    <a:pt x="19283" y="16839"/>
                  </a:cubicBezTo>
                  <a:cubicBezTo>
                    <a:pt x="21936" y="13484"/>
                    <a:pt x="22219" y="8907"/>
                    <a:pt x="20044" y="5212"/>
                  </a:cubicBezTo>
                  <a:cubicBezTo>
                    <a:pt x="18311" y="2275"/>
                    <a:pt x="14927" y="0"/>
                    <a:pt x="11452"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4"/>
            <p:cNvSpPr/>
            <p:nvPr/>
          </p:nvSpPr>
          <p:spPr>
            <a:xfrm>
              <a:off x="7290050" y="2036550"/>
              <a:ext cx="1525" cy="2250"/>
            </a:xfrm>
            <a:custGeom>
              <a:rect b="b" l="l" r="r" t="t"/>
              <a:pathLst>
                <a:path extrusionOk="0" h="90" w="61">
                  <a:moveTo>
                    <a:pt x="30" y="0"/>
                  </a:moveTo>
                  <a:lnTo>
                    <a:pt x="0" y="27"/>
                  </a:lnTo>
                  <a:cubicBezTo>
                    <a:pt x="13" y="48"/>
                    <a:pt x="25" y="68"/>
                    <a:pt x="37" y="89"/>
                  </a:cubicBezTo>
                  <a:cubicBezTo>
                    <a:pt x="61" y="63"/>
                    <a:pt x="57" y="22"/>
                    <a:pt x="30"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4"/>
            <p:cNvSpPr/>
            <p:nvPr/>
          </p:nvSpPr>
          <p:spPr>
            <a:xfrm>
              <a:off x="7536375" y="2036600"/>
              <a:ext cx="1525" cy="2250"/>
            </a:xfrm>
            <a:custGeom>
              <a:rect b="b" l="l" r="r" t="t"/>
              <a:pathLst>
                <a:path extrusionOk="0" h="90" w="61">
                  <a:moveTo>
                    <a:pt x="32" y="0"/>
                  </a:moveTo>
                  <a:cubicBezTo>
                    <a:pt x="4" y="21"/>
                    <a:pt x="0" y="62"/>
                    <a:pt x="23" y="89"/>
                  </a:cubicBezTo>
                  <a:lnTo>
                    <a:pt x="61" y="27"/>
                  </a:lnTo>
                  <a:lnTo>
                    <a:pt x="32"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4"/>
            <p:cNvSpPr/>
            <p:nvPr/>
          </p:nvSpPr>
          <p:spPr>
            <a:xfrm>
              <a:off x="7173375" y="2153250"/>
              <a:ext cx="2250" cy="1350"/>
            </a:xfrm>
            <a:custGeom>
              <a:rect b="b" l="l" r="r" t="t"/>
              <a:pathLst>
                <a:path extrusionOk="0" h="54" w="90">
                  <a:moveTo>
                    <a:pt x="27" y="1"/>
                  </a:moveTo>
                  <a:lnTo>
                    <a:pt x="1" y="31"/>
                  </a:lnTo>
                  <a:cubicBezTo>
                    <a:pt x="12" y="46"/>
                    <a:pt x="30" y="53"/>
                    <a:pt x="48" y="53"/>
                  </a:cubicBezTo>
                  <a:cubicBezTo>
                    <a:pt x="63" y="53"/>
                    <a:pt x="78" y="48"/>
                    <a:pt x="90" y="38"/>
                  </a:cubicBezTo>
                  <a:lnTo>
                    <a:pt x="27"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4"/>
            <p:cNvSpPr/>
            <p:nvPr/>
          </p:nvSpPr>
          <p:spPr>
            <a:xfrm>
              <a:off x="7652375" y="2153250"/>
              <a:ext cx="2250" cy="1350"/>
            </a:xfrm>
            <a:custGeom>
              <a:rect b="b" l="l" r="r" t="t"/>
              <a:pathLst>
                <a:path extrusionOk="0" h="54" w="90">
                  <a:moveTo>
                    <a:pt x="64" y="1"/>
                  </a:moveTo>
                  <a:lnTo>
                    <a:pt x="0" y="38"/>
                  </a:lnTo>
                  <a:cubicBezTo>
                    <a:pt x="12" y="48"/>
                    <a:pt x="27" y="53"/>
                    <a:pt x="41" y="53"/>
                  </a:cubicBezTo>
                  <a:cubicBezTo>
                    <a:pt x="59" y="53"/>
                    <a:pt x="77" y="46"/>
                    <a:pt x="89" y="31"/>
                  </a:cubicBezTo>
                  <a:lnTo>
                    <a:pt x="64" y="1"/>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4"/>
            <p:cNvSpPr/>
            <p:nvPr/>
          </p:nvSpPr>
          <p:spPr>
            <a:xfrm>
              <a:off x="7173325" y="2399775"/>
              <a:ext cx="2250" cy="1400"/>
            </a:xfrm>
            <a:custGeom>
              <a:rect b="b" l="l" r="r" t="t"/>
              <a:pathLst>
                <a:path extrusionOk="0" h="56" w="90">
                  <a:moveTo>
                    <a:pt x="49" y="0"/>
                  </a:moveTo>
                  <a:cubicBezTo>
                    <a:pt x="32" y="0"/>
                    <a:pt x="17" y="9"/>
                    <a:pt x="1" y="25"/>
                  </a:cubicBezTo>
                  <a:cubicBezTo>
                    <a:pt x="10" y="35"/>
                    <a:pt x="19" y="44"/>
                    <a:pt x="27" y="55"/>
                  </a:cubicBezTo>
                  <a:lnTo>
                    <a:pt x="90" y="18"/>
                  </a:lnTo>
                  <a:cubicBezTo>
                    <a:pt x="76" y="6"/>
                    <a:pt x="62" y="0"/>
                    <a:pt x="4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4"/>
            <p:cNvSpPr/>
            <p:nvPr/>
          </p:nvSpPr>
          <p:spPr>
            <a:xfrm>
              <a:off x="7652375" y="2399775"/>
              <a:ext cx="2250" cy="1350"/>
            </a:xfrm>
            <a:custGeom>
              <a:rect b="b" l="l" r="r" t="t"/>
              <a:pathLst>
                <a:path extrusionOk="0" h="54" w="90">
                  <a:moveTo>
                    <a:pt x="41" y="1"/>
                  </a:moveTo>
                  <a:cubicBezTo>
                    <a:pt x="26" y="1"/>
                    <a:pt x="12" y="6"/>
                    <a:pt x="0" y="16"/>
                  </a:cubicBezTo>
                  <a:lnTo>
                    <a:pt x="62" y="53"/>
                  </a:lnTo>
                  <a:lnTo>
                    <a:pt x="89" y="25"/>
                  </a:lnTo>
                  <a:cubicBezTo>
                    <a:pt x="77" y="9"/>
                    <a:pt x="59" y="1"/>
                    <a:pt x="4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4"/>
            <p:cNvSpPr/>
            <p:nvPr/>
          </p:nvSpPr>
          <p:spPr>
            <a:xfrm>
              <a:off x="7290050" y="2515575"/>
              <a:ext cx="1525" cy="2250"/>
            </a:xfrm>
            <a:custGeom>
              <a:rect b="b" l="l" r="r" t="t"/>
              <a:pathLst>
                <a:path extrusionOk="0" h="90" w="61">
                  <a:moveTo>
                    <a:pt x="37" y="1"/>
                  </a:moveTo>
                  <a:lnTo>
                    <a:pt x="0" y="63"/>
                  </a:lnTo>
                  <a:lnTo>
                    <a:pt x="30" y="90"/>
                  </a:lnTo>
                  <a:cubicBezTo>
                    <a:pt x="57" y="68"/>
                    <a:pt x="61" y="27"/>
                    <a:pt x="37"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4"/>
            <p:cNvSpPr/>
            <p:nvPr/>
          </p:nvSpPr>
          <p:spPr>
            <a:xfrm>
              <a:off x="7536325" y="2515625"/>
              <a:ext cx="1625" cy="2250"/>
            </a:xfrm>
            <a:custGeom>
              <a:rect b="b" l="l" r="r" t="t"/>
              <a:pathLst>
                <a:path extrusionOk="0" h="90" w="65">
                  <a:moveTo>
                    <a:pt x="27" y="0"/>
                  </a:moveTo>
                  <a:lnTo>
                    <a:pt x="27" y="0"/>
                  </a:lnTo>
                  <a:cubicBezTo>
                    <a:pt x="0" y="31"/>
                    <a:pt x="6" y="61"/>
                    <a:pt x="34" y="89"/>
                  </a:cubicBezTo>
                  <a:lnTo>
                    <a:pt x="64" y="63"/>
                  </a:lnTo>
                  <a:lnTo>
                    <a:pt x="27" y="0"/>
                  </a:ln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4"/>
            <p:cNvSpPr/>
            <p:nvPr/>
          </p:nvSpPr>
          <p:spPr>
            <a:xfrm>
              <a:off x="7461800" y="2153475"/>
              <a:ext cx="57550" cy="150800"/>
            </a:xfrm>
            <a:custGeom>
              <a:rect b="b" l="l" r="r" t="t"/>
              <a:pathLst>
                <a:path extrusionOk="0" h="6032" w="2302">
                  <a:moveTo>
                    <a:pt x="1545" y="1"/>
                  </a:moveTo>
                  <a:cubicBezTo>
                    <a:pt x="1436" y="18"/>
                    <a:pt x="1350" y="84"/>
                    <a:pt x="1254" y="129"/>
                  </a:cubicBezTo>
                  <a:cubicBezTo>
                    <a:pt x="1197" y="155"/>
                    <a:pt x="1146" y="193"/>
                    <a:pt x="1101" y="237"/>
                  </a:cubicBezTo>
                  <a:cubicBezTo>
                    <a:pt x="950" y="378"/>
                    <a:pt x="816" y="535"/>
                    <a:pt x="701" y="706"/>
                  </a:cubicBezTo>
                  <a:cubicBezTo>
                    <a:pt x="572" y="893"/>
                    <a:pt x="466" y="1094"/>
                    <a:pt x="380" y="1306"/>
                  </a:cubicBezTo>
                  <a:cubicBezTo>
                    <a:pt x="184" y="1799"/>
                    <a:pt x="67" y="2321"/>
                    <a:pt x="29" y="2851"/>
                  </a:cubicBezTo>
                  <a:cubicBezTo>
                    <a:pt x="1" y="3207"/>
                    <a:pt x="6" y="3565"/>
                    <a:pt x="45" y="3921"/>
                  </a:cubicBezTo>
                  <a:cubicBezTo>
                    <a:pt x="90" y="4302"/>
                    <a:pt x="170" y="4672"/>
                    <a:pt x="323" y="5027"/>
                  </a:cubicBezTo>
                  <a:cubicBezTo>
                    <a:pt x="480" y="5385"/>
                    <a:pt x="676" y="5709"/>
                    <a:pt x="1032" y="5910"/>
                  </a:cubicBezTo>
                  <a:cubicBezTo>
                    <a:pt x="1151" y="5975"/>
                    <a:pt x="1271" y="6032"/>
                    <a:pt x="1410" y="6032"/>
                  </a:cubicBezTo>
                  <a:cubicBezTo>
                    <a:pt x="1418" y="6032"/>
                    <a:pt x="1426" y="6031"/>
                    <a:pt x="1434" y="6031"/>
                  </a:cubicBezTo>
                  <a:cubicBezTo>
                    <a:pt x="1491" y="5915"/>
                    <a:pt x="1550" y="5801"/>
                    <a:pt x="1609" y="5686"/>
                  </a:cubicBezTo>
                  <a:cubicBezTo>
                    <a:pt x="1756" y="5394"/>
                    <a:pt x="1879" y="5093"/>
                    <a:pt x="1979" y="4781"/>
                  </a:cubicBezTo>
                  <a:cubicBezTo>
                    <a:pt x="2072" y="4496"/>
                    <a:pt x="2145" y="4206"/>
                    <a:pt x="2202" y="3910"/>
                  </a:cubicBezTo>
                  <a:cubicBezTo>
                    <a:pt x="2239" y="3727"/>
                    <a:pt x="2260" y="3542"/>
                    <a:pt x="2280" y="3357"/>
                  </a:cubicBezTo>
                  <a:cubicBezTo>
                    <a:pt x="2298" y="3148"/>
                    <a:pt x="2301" y="2938"/>
                    <a:pt x="2292" y="2728"/>
                  </a:cubicBezTo>
                  <a:cubicBezTo>
                    <a:pt x="2283" y="2442"/>
                    <a:pt x="2241" y="2157"/>
                    <a:pt x="2187" y="1874"/>
                  </a:cubicBezTo>
                  <a:cubicBezTo>
                    <a:pt x="2123" y="1532"/>
                    <a:pt x="2032" y="1195"/>
                    <a:pt x="1918" y="866"/>
                  </a:cubicBezTo>
                  <a:cubicBezTo>
                    <a:pt x="1822" y="579"/>
                    <a:pt x="1705" y="300"/>
                    <a:pt x="1566" y="31"/>
                  </a:cubicBezTo>
                  <a:cubicBezTo>
                    <a:pt x="1561" y="20"/>
                    <a:pt x="1552" y="9"/>
                    <a:pt x="15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4"/>
            <p:cNvSpPr/>
            <p:nvPr/>
          </p:nvSpPr>
          <p:spPr>
            <a:xfrm>
              <a:off x="7236450" y="2152100"/>
              <a:ext cx="54825" cy="152300"/>
            </a:xfrm>
            <a:custGeom>
              <a:rect b="b" l="l" r="r" t="t"/>
              <a:pathLst>
                <a:path extrusionOk="0" h="6092" w="2193">
                  <a:moveTo>
                    <a:pt x="386" y="1"/>
                  </a:moveTo>
                  <a:cubicBezTo>
                    <a:pt x="254" y="1"/>
                    <a:pt x="124" y="40"/>
                    <a:pt x="0" y="98"/>
                  </a:cubicBezTo>
                  <a:cubicBezTo>
                    <a:pt x="202" y="495"/>
                    <a:pt x="321" y="919"/>
                    <a:pt x="431" y="1346"/>
                  </a:cubicBezTo>
                  <a:cubicBezTo>
                    <a:pt x="490" y="1587"/>
                    <a:pt x="535" y="1831"/>
                    <a:pt x="565" y="2076"/>
                  </a:cubicBezTo>
                  <a:cubicBezTo>
                    <a:pt x="615" y="2450"/>
                    <a:pt x="641" y="2826"/>
                    <a:pt x="647" y="3203"/>
                  </a:cubicBezTo>
                  <a:cubicBezTo>
                    <a:pt x="650" y="3504"/>
                    <a:pt x="641" y="3807"/>
                    <a:pt x="620" y="4110"/>
                  </a:cubicBezTo>
                  <a:cubicBezTo>
                    <a:pt x="602" y="4384"/>
                    <a:pt x="568" y="4656"/>
                    <a:pt x="527" y="4929"/>
                  </a:cubicBezTo>
                  <a:cubicBezTo>
                    <a:pt x="478" y="5272"/>
                    <a:pt x="408" y="5612"/>
                    <a:pt x="321" y="5947"/>
                  </a:cubicBezTo>
                  <a:cubicBezTo>
                    <a:pt x="316" y="5968"/>
                    <a:pt x="312" y="5988"/>
                    <a:pt x="310" y="6008"/>
                  </a:cubicBezTo>
                  <a:cubicBezTo>
                    <a:pt x="371" y="6029"/>
                    <a:pt x="428" y="6061"/>
                    <a:pt x="488" y="6072"/>
                  </a:cubicBezTo>
                  <a:cubicBezTo>
                    <a:pt x="562" y="6083"/>
                    <a:pt x="636" y="6091"/>
                    <a:pt x="710" y="6091"/>
                  </a:cubicBezTo>
                  <a:cubicBezTo>
                    <a:pt x="805" y="6091"/>
                    <a:pt x="900" y="6078"/>
                    <a:pt x="994" y="6043"/>
                  </a:cubicBezTo>
                  <a:cubicBezTo>
                    <a:pt x="1140" y="5990"/>
                    <a:pt x="1275" y="5908"/>
                    <a:pt x="1389" y="5801"/>
                  </a:cubicBezTo>
                  <a:cubicBezTo>
                    <a:pt x="1628" y="5579"/>
                    <a:pt x="1783" y="5297"/>
                    <a:pt x="1900" y="4996"/>
                  </a:cubicBezTo>
                  <a:cubicBezTo>
                    <a:pt x="2059" y="4590"/>
                    <a:pt x="2137" y="4165"/>
                    <a:pt x="2165" y="3732"/>
                  </a:cubicBezTo>
                  <a:cubicBezTo>
                    <a:pt x="2192" y="3337"/>
                    <a:pt x="2176" y="2938"/>
                    <a:pt x="2119" y="2546"/>
                  </a:cubicBezTo>
                  <a:cubicBezTo>
                    <a:pt x="2052" y="2105"/>
                    <a:pt x="1941" y="1676"/>
                    <a:pt x="1763" y="1264"/>
                  </a:cubicBezTo>
                  <a:cubicBezTo>
                    <a:pt x="1692" y="1102"/>
                    <a:pt x="1610" y="946"/>
                    <a:pt x="1512" y="798"/>
                  </a:cubicBezTo>
                  <a:cubicBezTo>
                    <a:pt x="1416" y="654"/>
                    <a:pt x="1306" y="518"/>
                    <a:pt x="1184" y="394"/>
                  </a:cubicBezTo>
                  <a:cubicBezTo>
                    <a:pt x="1014" y="216"/>
                    <a:pt x="796" y="89"/>
                    <a:pt x="559" y="25"/>
                  </a:cubicBezTo>
                  <a:cubicBezTo>
                    <a:pt x="501" y="8"/>
                    <a:pt x="443" y="1"/>
                    <a:pt x="386"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4"/>
            <p:cNvSpPr/>
            <p:nvPr/>
          </p:nvSpPr>
          <p:spPr>
            <a:xfrm>
              <a:off x="7208800" y="2154550"/>
              <a:ext cx="43925" cy="147750"/>
            </a:xfrm>
            <a:custGeom>
              <a:rect b="b" l="l" r="r" t="t"/>
              <a:pathLst>
                <a:path extrusionOk="0" h="5910" w="1757">
                  <a:moveTo>
                    <a:pt x="1106" y="0"/>
                  </a:moveTo>
                  <a:cubicBezTo>
                    <a:pt x="1048" y="29"/>
                    <a:pt x="991" y="59"/>
                    <a:pt x="935" y="93"/>
                  </a:cubicBezTo>
                  <a:cubicBezTo>
                    <a:pt x="706" y="255"/>
                    <a:pt x="538" y="476"/>
                    <a:pt x="414" y="721"/>
                  </a:cubicBezTo>
                  <a:cubicBezTo>
                    <a:pt x="211" y="1113"/>
                    <a:pt x="102" y="1537"/>
                    <a:pt x="47" y="1973"/>
                  </a:cubicBezTo>
                  <a:cubicBezTo>
                    <a:pt x="6" y="2315"/>
                    <a:pt x="1" y="2660"/>
                    <a:pt x="26" y="3004"/>
                  </a:cubicBezTo>
                  <a:cubicBezTo>
                    <a:pt x="49" y="3369"/>
                    <a:pt x="108" y="3730"/>
                    <a:pt x="200" y="4085"/>
                  </a:cubicBezTo>
                  <a:cubicBezTo>
                    <a:pt x="341" y="4613"/>
                    <a:pt x="549" y="5110"/>
                    <a:pt x="914" y="5527"/>
                  </a:cubicBezTo>
                  <a:cubicBezTo>
                    <a:pt x="1053" y="5689"/>
                    <a:pt x="1224" y="5819"/>
                    <a:pt x="1416" y="5910"/>
                  </a:cubicBezTo>
                  <a:cubicBezTo>
                    <a:pt x="1418" y="5890"/>
                    <a:pt x="1422" y="5869"/>
                    <a:pt x="1425" y="5849"/>
                  </a:cubicBezTo>
                  <a:cubicBezTo>
                    <a:pt x="1514" y="5514"/>
                    <a:pt x="1584" y="5174"/>
                    <a:pt x="1633" y="4831"/>
                  </a:cubicBezTo>
                  <a:cubicBezTo>
                    <a:pt x="1674" y="4558"/>
                    <a:pt x="1708" y="4284"/>
                    <a:pt x="1726" y="4010"/>
                  </a:cubicBezTo>
                  <a:cubicBezTo>
                    <a:pt x="1746" y="3709"/>
                    <a:pt x="1756" y="3406"/>
                    <a:pt x="1753" y="3104"/>
                  </a:cubicBezTo>
                  <a:cubicBezTo>
                    <a:pt x="1747" y="2728"/>
                    <a:pt x="1719" y="2352"/>
                    <a:pt x="1669" y="1978"/>
                  </a:cubicBezTo>
                  <a:cubicBezTo>
                    <a:pt x="1639" y="1733"/>
                    <a:pt x="1594" y="1489"/>
                    <a:pt x="1536" y="1247"/>
                  </a:cubicBezTo>
                  <a:cubicBezTo>
                    <a:pt x="1427" y="821"/>
                    <a:pt x="1308" y="397"/>
                    <a:pt x="11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4"/>
            <p:cNvSpPr/>
            <p:nvPr/>
          </p:nvSpPr>
          <p:spPr>
            <a:xfrm>
              <a:off x="7497650" y="2152175"/>
              <a:ext cx="46400" cy="152200"/>
            </a:xfrm>
            <a:custGeom>
              <a:rect b="b" l="l" r="r" t="t"/>
              <a:pathLst>
                <a:path extrusionOk="0" h="6088" w="1856">
                  <a:moveTo>
                    <a:pt x="369" y="1"/>
                  </a:moveTo>
                  <a:cubicBezTo>
                    <a:pt x="281" y="1"/>
                    <a:pt x="193" y="18"/>
                    <a:pt x="111" y="53"/>
                  </a:cubicBezTo>
                  <a:cubicBezTo>
                    <a:pt x="119" y="61"/>
                    <a:pt x="127" y="72"/>
                    <a:pt x="132" y="83"/>
                  </a:cubicBezTo>
                  <a:cubicBezTo>
                    <a:pt x="271" y="352"/>
                    <a:pt x="388" y="631"/>
                    <a:pt x="484" y="918"/>
                  </a:cubicBezTo>
                  <a:cubicBezTo>
                    <a:pt x="598" y="1247"/>
                    <a:pt x="689" y="1584"/>
                    <a:pt x="755" y="1927"/>
                  </a:cubicBezTo>
                  <a:cubicBezTo>
                    <a:pt x="807" y="2209"/>
                    <a:pt x="849" y="2494"/>
                    <a:pt x="858" y="2780"/>
                  </a:cubicBezTo>
                  <a:cubicBezTo>
                    <a:pt x="869" y="2990"/>
                    <a:pt x="864" y="3200"/>
                    <a:pt x="846" y="3409"/>
                  </a:cubicBezTo>
                  <a:cubicBezTo>
                    <a:pt x="826" y="3594"/>
                    <a:pt x="805" y="3779"/>
                    <a:pt x="768" y="3962"/>
                  </a:cubicBezTo>
                  <a:cubicBezTo>
                    <a:pt x="712" y="4258"/>
                    <a:pt x="638" y="4548"/>
                    <a:pt x="545" y="4833"/>
                  </a:cubicBezTo>
                  <a:cubicBezTo>
                    <a:pt x="445" y="5145"/>
                    <a:pt x="322" y="5446"/>
                    <a:pt x="175" y="5738"/>
                  </a:cubicBezTo>
                  <a:cubicBezTo>
                    <a:pt x="116" y="5853"/>
                    <a:pt x="59" y="5969"/>
                    <a:pt x="0" y="6083"/>
                  </a:cubicBezTo>
                  <a:cubicBezTo>
                    <a:pt x="27" y="6086"/>
                    <a:pt x="54" y="6088"/>
                    <a:pt x="81" y="6088"/>
                  </a:cubicBezTo>
                  <a:cubicBezTo>
                    <a:pt x="195" y="6088"/>
                    <a:pt x="303" y="6059"/>
                    <a:pt x="411" y="6015"/>
                  </a:cubicBezTo>
                  <a:cubicBezTo>
                    <a:pt x="492" y="5985"/>
                    <a:pt x="568" y="5944"/>
                    <a:pt x="639" y="5894"/>
                  </a:cubicBezTo>
                  <a:cubicBezTo>
                    <a:pt x="882" y="5716"/>
                    <a:pt x="1070" y="5492"/>
                    <a:pt x="1225" y="5234"/>
                  </a:cubicBezTo>
                  <a:cubicBezTo>
                    <a:pt x="1442" y="4870"/>
                    <a:pt x="1587" y="4479"/>
                    <a:pt x="1686" y="4069"/>
                  </a:cubicBezTo>
                  <a:cubicBezTo>
                    <a:pt x="1763" y="3752"/>
                    <a:pt x="1811" y="3427"/>
                    <a:pt x="1830" y="3101"/>
                  </a:cubicBezTo>
                  <a:cubicBezTo>
                    <a:pt x="1848" y="2800"/>
                    <a:pt x="1855" y="2499"/>
                    <a:pt x="1823" y="2200"/>
                  </a:cubicBezTo>
                  <a:cubicBezTo>
                    <a:pt x="1784" y="1824"/>
                    <a:pt x="1709" y="1454"/>
                    <a:pt x="1569" y="1101"/>
                  </a:cubicBezTo>
                  <a:cubicBezTo>
                    <a:pt x="1480" y="882"/>
                    <a:pt x="1376" y="676"/>
                    <a:pt x="1232" y="491"/>
                  </a:cubicBezTo>
                  <a:cubicBezTo>
                    <a:pt x="1149" y="384"/>
                    <a:pt x="1051" y="289"/>
                    <a:pt x="942" y="207"/>
                  </a:cubicBezTo>
                  <a:cubicBezTo>
                    <a:pt x="817" y="117"/>
                    <a:pt x="675" y="53"/>
                    <a:pt x="525" y="19"/>
                  </a:cubicBezTo>
                  <a:cubicBezTo>
                    <a:pt x="474" y="7"/>
                    <a:pt x="421" y="1"/>
                    <a:pt x="36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4"/>
            <p:cNvSpPr/>
            <p:nvPr/>
          </p:nvSpPr>
          <p:spPr>
            <a:xfrm>
              <a:off x="7282825" y="2332400"/>
              <a:ext cx="186850" cy="77750"/>
            </a:xfrm>
            <a:custGeom>
              <a:rect b="b" l="l" r="r" t="t"/>
              <a:pathLst>
                <a:path extrusionOk="0" h="3110" w="7474">
                  <a:moveTo>
                    <a:pt x="388" y="1"/>
                  </a:moveTo>
                  <a:cubicBezTo>
                    <a:pt x="343" y="1"/>
                    <a:pt x="297" y="12"/>
                    <a:pt x="253" y="37"/>
                  </a:cubicBezTo>
                  <a:cubicBezTo>
                    <a:pt x="143" y="101"/>
                    <a:pt x="1" y="362"/>
                    <a:pt x="90" y="475"/>
                  </a:cubicBezTo>
                  <a:cubicBezTo>
                    <a:pt x="221" y="644"/>
                    <a:pt x="287" y="845"/>
                    <a:pt x="389" y="1028"/>
                  </a:cubicBezTo>
                  <a:cubicBezTo>
                    <a:pt x="533" y="1288"/>
                    <a:pt x="715" y="1513"/>
                    <a:pt x="919" y="1726"/>
                  </a:cubicBezTo>
                  <a:cubicBezTo>
                    <a:pt x="1329" y="2150"/>
                    <a:pt x="1802" y="2481"/>
                    <a:pt x="2328" y="2739"/>
                  </a:cubicBezTo>
                  <a:cubicBezTo>
                    <a:pt x="2734" y="2941"/>
                    <a:pt x="3154" y="3087"/>
                    <a:pt x="3613" y="3099"/>
                  </a:cubicBezTo>
                  <a:cubicBezTo>
                    <a:pt x="3681" y="3103"/>
                    <a:pt x="3747" y="3110"/>
                    <a:pt x="3814" y="3110"/>
                  </a:cubicBezTo>
                  <a:cubicBezTo>
                    <a:pt x="4430" y="3095"/>
                    <a:pt x="4997" y="2900"/>
                    <a:pt x="5538" y="2625"/>
                  </a:cubicBezTo>
                  <a:cubicBezTo>
                    <a:pt x="5776" y="2503"/>
                    <a:pt x="6004" y="2364"/>
                    <a:pt x="6222" y="2207"/>
                  </a:cubicBezTo>
                  <a:cubicBezTo>
                    <a:pt x="6537" y="1977"/>
                    <a:pt x="6825" y="1724"/>
                    <a:pt x="7051" y="1402"/>
                  </a:cubicBezTo>
                  <a:cubicBezTo>
                    <a:pt x="7156" y="1253"/>
                    <a:pt x="7236" y="1087"/>
                    <a:pt x="7359" y="946"/>
                  </a:cubicBezTo>
                  <a:cubicBezTo>
                    <a:pt x="7473" y="816"/>
                    <a:pt x="7445" y="660"/>
                    <a:pt x="7384" y="510"/>
                  </a:cubicBezTo>
                  <a:cubicBezTo>
                    <a:pt x="7336" y="391"/>
                    <a:pt x="7228" y="366"/>
                    <a:pt x="7112" y="361"/>
                  </a:cubicBezTo>
                  <a:cubicBezTo>
                    <a:pt x="7108" y="361"/>
                    <a:pt x="7105" y="360"/>
                    <a:pt x="7101" y="360"/>
                  </a:cubicBezTo>
                  <a:cubicBezTo>
                    <a:pt x="6928" y="360"/>
                    <a:pt x="6785" y="532"/>
                    <a:pt x="6816" y="749"/>
                  </a:cubicBezTo>
                  <a:cubicBezTo>
                    <a:pt x="6841" y="923"/>
                    <a:pt x="6781" y="1053"/>
                    <a:pt x="6690" y="1187"/>
                  </a:cubicBezTo>
                  <a:cubicBezTo>
                    <a:pt x="6640" y="1260"/>
                    <a:pt x="6569" y="1310"/>
                    <a:pt x="6517" y="1377"/>
                  </a:cubicBezTo>
                  <a:cubicBezTo>
                    <a:pt x="6377" y="1562"/>
                    <a:pt x="6191" y="1700"/>
                    <a:pt x="6008" y="1833"/>
                  </a:cubicBezTo>
                  <a:cubicBezTo>
                    <a:pt x="5606" y="2127"/>
                    <a:pt x="5157" y="2355"/>
                    <a:pt x="4682" y="2510"/>
                  </a:cubicBezTo>
                  <a:cubicBezTo>
                    <a:pt x="4389" y="2608"/>
                    <a:pt x="4083" y="2658"/>
                    <a:pt x="3773" y="2658"/>
                  </a:cubicBezTo>
                  <a:cubicBezTo>
                    <a:pt x="3763" y="2658"/>
                    <a:pt x="3752" y="2658"/>
                    <a:pt x="3741" y="2657"/>
                  </a:cubicBezTo>
                  <a:cubicBezTo>
                    <a:pt x="3031" y="2645"/>
                    <a:pt x="2426" y="2348"/>
                    <a:pt x="1858" y="1954"/>
                  </a:cubicBezTo>
                  <a:cubicBezTo>
                    <a:pt x="1628" y="1796"/>
                    <a:pt x="1414" y="1616"/>
                    <a:pt x="1220" y="1416"/>
                  </a:cubicBezTo>
                  <a:cubicBezTo>
                    <a:pt x="1019" y="1208"/>
                    <a:pt x="834" y="996"/>
                    <a:pt x="716" y="729"/>
                  </a:cubicBezTo>
                  <a:cubicBezTo>
                    <a:pt x="679" y="654"/>
                    <a:pt x="672" y="569"/>
                    <a:pt x="693" y="489"/>
                  </a:cubicBezTo>
                  <a:cubicBezTo>
                    <a:pt x="727" y="366"/>
                    <a:pt x="732" y="250"/>
                    <a:pt x="643" y="136"/>
                  </a:cubicBezTo>
                  <a:cubicBezTo>
                    <a:pt x="578" y="52"/>
                    <a:pt x="484" y="1"/>
                    <a:pt x="3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9" name="Google Shape;1449;p34"/>
          <p:cNvGrpSpPr/>
          <p:nvPr/>
        </p:nvGrpSpPr>
        <p:grpSpPr>
          <a:xfrm rot="-1509119">
            <a:off x="5767852" y="309298"/>
            <a:ext cx="904657" cy="655646"/>
            <a:chOff x="3047175" y="3479745"/>
            <a:chExt cx="2052847" cy="1487792"/>
          </a:xfrm>
        </p:grpSpPr>
        <p:sp>
          <p:nvSpPr>
            <p:cNvPr id="1450" name="Google Shape;1450;p34"/>
            <p:cNvSpPr/>
            <p:nvPr/>
          </p:nvSpPr>
          <p:spPr>
            <a:xfrm>
              <a:off x="3047175" y="3479745"/>
              <a:ext cx="2052847" cy="1487792"/>
            </a:xfrm>
            <a:custGeom>
              <a:rect b="b" l="l" r="r" t="t"/>
              <a:pathLst>
                <a:path extrusionOk="0" h="29121" w="40181">
                  <a:moveTo>
                    <a:pt x="5502" y="1"/>
                  </a:moveTo>
                  <a:cubicBezTo>
                    <a:pt x="5331" y="68"/>
                    <a:pt x="5148" y="40"/>
                    <a:pt x="4971" y="58"/>
                  </a:cubicBezTo>
                  <a:cubicBezTo>
                    <a:pt x="3925" y="163"/>
                    <a:pt x="2915" y="387"/>
                    <a:pt x="2003" y="935"/>
                  </a:cubicBezTo>
                  <a:cubicBezTo>
                    <a:pt x="978" y="1551"/>
                    <a:pt x="328" y="2447"/>
                    <a:pt x="123" y="3631"/>
                  </a:cubicBezTo>
                  <a:cubicBezTo>
                    <a:pt x="0" y="4332"/>
                    <a:pt x="114" y="5025"/>
                    <a:pt x="316" y="5707"/>
                  </a:cubicBezTo>
                  <a:cubicBezTo>
                    <a:pt x="697" y="7014"/>
                    <a:pt x="1325" y="8193"/>
                    <a:pt x="2133" y="9282"/>
                  </a:cubicBezTo>
                  <a:cubicBezTo>
                    <a:pt x="2463" y="9725"/>
                    <a:pt x="2767" y="10188"/>
                    <a:pt x="3047" y="10666"/>
                  </a:cubicBezTo>
                  <a:cubicBezTo>
                    <a:pt x="3394" y="11260"/>
                    <a:pt x="3552" y="11917"/>
                    <a:pt x="3707" y="12576"/>
                  </a:cubicBezTo>
                  <a:cubicBezTo>
                    <a:pt x="3823" y="13067"/>
                    <a:pt x="3951" y="13555"/>
                    <a:pt x="4090" y="14038"/>
                  </a:cubicBezTo>
                  <a:cubicBezTo>
                    <a:pt x="4346" y="14933"/>
                    <a:pt x="4936" y="15551"/>
                    <a:pt x="5732" y="16002"/>
                  </a:cubicBezTo>
                  <a:cubicBezTo>
                    <a:pt x="6474" y="16422"/>
                    <a:pt x="7284" y="16707"/>
                    <a:pt x="8126" y="16844"/>
                  </a:cubicBezTo>
                  <a:cubicBezTo>
                    <a:pt x="8185" y="16856"/>
                    <a:pt x="8242" y="16872"/>
                    <a:pt x="8297" y="16890"/>
                  </a:cubicBezTo>
                  <a:cubicBezTo>
                    <a:pt x="7920" y="17102"/>
                    <a:pt x="7555" y="17337"/>
                    <a:pt x="7208" y="17595"/>
                  </a:cubicBezTo>
                  <a:cubicBezTo>
                    <a:pt x="6098" y="18409"/>
                    <a:pt x="5402" y="19506"/>
                    <a:pt x="5009" y="20805"/>
                  </a:cubicBezTo>
                  <a:cubicBezTo>
                    <a:pt x="4890" y="21199"/>
                    <a:pt x="4854" y="21606"/>
                    <a:pt x="4817" y="22014"/>
                  </a:cubicBezTo>
                  <a:cubicBezTo>
                    <a:pt x="4711" y="23159"/>
                    <a:pt x="5066" y="24206"/>
                    <a:pt x="5477" y="25240"/>
                  </a:cubicBezTo>
                  <a:cubicBezTo>
                    <a:pt x="5737" y="25897"/>
                    <a:pt x="6024" y="26540"/>
                    <a:pt x="6396" y="27144"/>
                  </a:cubicBezTo>
                  <a:cubicBezTo>
                    <a:pt x="6990" y="28109"/>
                    <a:pt x="7854" y="28666"/>
                    <a:pt x="8944" y="28917"/>
                  </a:cubicBezTo>
                  <a:cubicBezTo>
                    <a:pt x="9500" y="29046"/>
                    <a:pt x="10064" y="29121"/>
                    <a:pt x="10630" y="29121"/>
                  </a:cubicBezTo>
                  <a:cubicBezTo>
                    <a:pt x="10667" y="29121"/>
                    <a:pt x="10705" y="29121"/>
                    <a:pt x="10742" y="29120"/>
                  </a:cubicBezTo>
                  <a:cubicBezTo>
                    <a:pt x="12490" y="29090"/>
                    <a:pt x="14096" y="28600"/>
                    <a:pt x="15501" y="27532"/>
                  </a:cubicBezTo>
                  <a:cubicBezTo>
                    <a:pt x="16318" y="26912"/>
                    <a:pt x="16993" y="26147"/>
                    <a:pt x="17609" y="25331"/>
                  </a:cubicBezTo>
                  <a:cubicBezTo>
                    <a:pt x="18193" y="24560"/>
                    <a:pt x="18747" y="23768"/>
                    <a:pt x="19215" y="22920"/>
                  </a:cubicBezTo>
                  <a:cubicBezTo>
                    <a:pt x="19543" y="22329"/>
                    <a:pt x="19833" y="21724"/>
                    <a:pt x="19977" y="21058"/>
                  </a:cubicBezTo>
                  <a:cubicBezTo>
                    <a:pt x="19993" y="20983"/>
                    <a:pt x="19949" y="20850"/>
                    <a:pt x="20050" y="20850"/>
                  </a:cubicBezTo>
                  <a:cubicBezTo>
                    <a:pt x="20150" y="20850"/>
                    <a:pt x="20107" y="20985"/>
                    <a:pt x="20123" y="21056"/>
                  </a:cubicBezTo>
                  <a:cubicBezTo>
                    <a:pt x="20310" y="21902"/>
                    <a:pt x="20718" y="22648"/>
                    <a:pt x="21156" y="23383"/>
                  </a:cubicBezTo>
                  <a:cubicBezTo>
                    <a:pt x="21678" y="24252"/>
                    <a:pt x="22263" y="25082"/>
                    <a:pt x="22911" y="25864"/>
                  </a:cubicBezTo>
                  <a:cubicBezTo>
                    <a:pt x="23624" y="26727"/>
                    <a:pt x="24411" y="27518"/>
                    <a:pt x="25402" y="28071"/>
                  </a:cubicBezTo>
                  <a:cubicBezTo>
                    <a:pt x="26235" y="28538"/>
                    <a:pt x="27144" y="28855"/>
                    <a:pt x="28087" y="29010"/>
                  </a:cubicBezTo>
                  <a:cubicBezTo>
                    <a:pt x="28514" y="29082"/>
                    <a:pt x="28947" y="29118"/>
                    <a:pt x="29380" y="29118"/>
                  </a:cubicBezTo>
                  <a:cubicBezTo>
                    <a:pt x="29573" y="29118"/>
                    <a:pt x="29767" y="29111"/>
                    <a:pt x="29960" y="29097"/>
                  </a:cubicBezTo>
                  <a:cubicBezTo>
                    <a:pt x="30820" y="29029"/>
                    <a:pt x="31661" y="28869"/>
                    <a:pt x="32423" y="28429"/>
                  </a:cubicBezTo>
                  <a:cubicBezTo>
                    <a:pt x="33021" y="28082"/>
                    <a:pt x="33461" y="27580"/>
                    <a:pt x="33799" y="26987"/>
                  </a:cubicBezTo>
                  <a:cubicBezTo>
                    <a:pt x="34431" y="25871"/>
                    <a:pt x="34905" y="24672"/>
                    <a:pt x="35205" y="23426"/>
                  </a:cubicBezTo>
                  <a:cubicBezTo>
                    <a:pt x="35305" y="23022"/>
                    <a:pt x="35296" y="22604"/>
                    <a:pt x="35287" y="22185"/>
                  </a:cubicBezTo>
                  <a:cubicBezTo>
                    <a:pt x="35271" y="21523"/>
                    <a:pt x="35154" y="20885"/>
                    <a:pt x="34910" y="20271"/>
                  </a:cubicBezTo>
                  <a:cubicBezTo>
                    <a:pt x="34554" y="19370"/>
                    <a:pt x="34041" y="18576"/>
                    <a:pt x="33315" y="17932"/>
                  </a:cubicBezTo>
                  <a:cubicBezTo>
                    <a:pt x="32877" y="17543"/>
                    <a:pt x="32391" y="17219"/>
                    <a:pt x="31878" y="16935"/>
                  </a:cubicBezTo>
                  <a:cubicBezTo>
                    <a:pt x="31856" y="16924"/>
                    <a:pt x="31837" y="16910"/>
                    <a:pt x="31798" y="16883"/>
                  </a:cubicBezTo>
                  <a:cubicBezTo>
                    <a:pt x="32401" y="16773"/>
                    <a:pt x="32978" y="16637"/>
                    <a:pt x="33528" y="16409"/>
                  </a:cubicBezTo>
                  <a:cubicBezTo>
                    <a:pt x="34126" y="16158"/>
                    <a:pt x="34691" y="15854"/>
                    <a:pt x="35175" y="15414"/>
                  </a:cubicBezTo>
                  <a:cubicBezTo>
                    <a:pt x="35629" y="14999"/>
                    <a:pt x="35893" y="14474"/>
                    <a:pt x="36051" y="13892"/>
                  </a:cubicBezTo>
                  <a:cubicBezTo>
                    <a:pt x="36233" y="13229"/>
                    <a:pt x="36397" y="12562"/>
                    <a:pt x="36557" y="11894"/>
                  </a:cubicBezTo>
                  <a:cubicBezTo>
                    <a:pt x="36740" y="11114"/>
                    <a:pt x="37159" y="10448"/>
                    <a:pt x="37604" y="9797"/>
                  </a:cubicBezTo>
                  <a:cubicBezTo>
                    <a:pt x="38056" y="9133"/>
                    <a:pt x="38551" y="8497"/>
                    <a:pt x="38934" y="7785"/>
                  </a:cubicBezTo>
                  <a:cubicBezTo>
                    <a:pt x="39397" y="6921"/>
                    <a:pt x="39755" y="6015"/>
                    <a:pt x="39943" y="5055"/>
                  </a:cubicBezTo>
                  <a:cubicBezTo>
                    <a:pt x="40180" y="3846"/>
                    <a:pt x="39918" y="2741"/>
                    <a:pt x="39121" y="1792"/>
                  </a:cubicBezTo>
                  <a:cubicBezTo>
                    <a:pt x="38510" y="1067"/>
                    <a:pt x="37703" y="642"/>
                    <a:pt x="36810" y="375"/>
                  </a:cubicBezTo>
                  <a:cubicBezTo>
                    <a:pt x="36256" y="209"/>
                    <a:pt x="35688" y="115"/>
                    <a:pt x="35113" y="56"/>
                  </a:cubicBezTo>
                  <a:cubicBezTo>
                    <a:pt x="34942" y="40"/>
                    <a:pt x="34762" y="72"/>
                    <a:pt x="34597" y="2"/>
                  </a:cubicBezTo>
                  <a:lnTo>
                    <a:pt x="33484" y="2"/>
                  </a:lnTo>
                  <a:cubicBezTo>
                    <a:pt x="33370" y="50"/>
                    <a:pt x="33250" y="51"/>
                    <a:pt x="33130" y="51"/>
                  </a:cubicBezTo>
                  <a:cubicBezTo>
                    <a:pt x="33121" y="51"/>
                    <a:pt x="33113" y="51"/>
                    <a:pt x="33104" y="51"/>
                  </a:cubicBezTo>
                  <a:cubicBezTo>
                    <a:pt x="33053" y="51"/>
                    <a:pt x="33002" y="52"/>
                    <a:pt x="32951" y="56"/>
                  </a:cubicBezTo>
                  <a:cubicBezTo>
                    <a:pt x="31807" y="157"/>
                    <a:pt x="30683" y="426"/>
                    <a:pt x="29617" y="852"/>
                  </a:cubicBezTo>
                  <a:cubicBezTo>
                    <a:pt x="28178" y="1421"/>
                    <a:pt x="26857" y="2210"/>
                    <a:pt x="25612" y="3124"/>
                  </a:cubicBezTo>
                  <a:cubicBezTo>
                    <a:pt x="24706" y="3786"/>
                    <a:pt x="23859" y="4523"/>
                    <a:pt x="23079" y="5328"/>
                  </a:cubicBezTo>
                  <a:cubicBezTo>
                    <a:pt x="22048" y="6394"/>
                    <a:pt x="21065" y="7502"/>
                    <a:pt x="20223" y="8728"/>
                  </a:cubicBezTo>
                  <a:cubicBezTo>
                    <a:pt x="20166" y="8810"/>
                    <a:pt x="20112" y="8896"/>
                    <a:pt x="20050" y="8990"/>
                  </a:cubicBezTo>
                  <a:cubicBezTo>
                    <a:pt x="19764" y="8554"/>
                    <a:pt x="19461" y="8150"/>
                    <a:pt x="19153" y="7747"/>
                  </a:cubicBezTo>
                  <a:cubicBezTo>
                    <a:pt x="18708" y="7167"/>
                    <a:pt x="18225" y="6620"/>
                    <a:pt x="17728" y="6083"/>
                  </a:cubicBezTo>
                  <a:cubicBezTo>
                    <a:pt x="17294" y="5614"/>
                    <a:pt x="16858" y="5148"/>
                    <a:pt x="16390" y="4712"/>
                  </a:cubicBezTo>
                  <a:cubicBezTo>
                    <a:pt x="15295" y="3688"/>
                    <a:pt x="14112" y="2782"/>
                    <a:pt x="12821" y="2020"/>
                  </a:cubicBezTo>
                  <a:cubicBezTo>
                    <a:pt x="11832" y="1436"/>
                    <a:pt x="10810" y="916"/>
                    <a:pt x="9706" y="574"/>
                  </a:cubicBezTo>
                  <a:cubicBezTo>
                    <a:pt x="8970" y="346"/>
                    <a:pt x="8223" y="170"/>
                    <a:pt x="7453" y="90"/>
                  </a:cubicBezTo>
                  <a:cubicBezTo>
                    <a:pt x="7219" y="67"/>
                    <a:pt x="6985" y="31"/>
                    <a:pt x="6749" y="31"/>
                  </a:cubicBezTo>
                  <a:cubicBezTo>
                    <a:pt x="6743" y="31"/>
                    <a:pt x="6738" y="31"/>
                    <a:pt x="6732" y="31"/>
                  </a:cubicBezTo>
                  <a:cubicBezTo>
                    <a:pt x="6726" y="31"/>
                    <a:pt x="6719" y="31"/>
                    <a:pt x="6713" y="31"/>
                  </a:cubicBezTo>
                  <a:cubicBezTo>
                    <a:pt x="6678" y="31"/>
                    <a:pt x="6645" y="26"/>
                    <a:pt x="6617"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4"/>
            <p:cNvSpPr/>
            <p:nvPr/>
          </p:nvSpPr>
          <p:spPr>
            <a:xfrm>
              <a:off x="3285970" y="3617075"/>
              <a:ext cx="1569587" cy="1150189"/>
            </a:xfrm>
            <a:custGeom>
              <a:rect b="b" l="l" r="r" t="t"/>
              <a:pathLst>
                <a:path extrusionOk="0" h="22513" w="30722">
                  <a:moveTo>
                    <a:pt x="26896" y="0"/>
                  </a:moveTo>
                  <a:cubicBezTo>
                    <a:pt x="26776" y="0"/>
                    <a:pt x="26655" y="9"/>
                    <a:pt x="26533" y="24"/>
                  </a:cubicBezTo>
                  <a:cubicBezTo>
                    <a:pt x="25719" y="126"/>
                    <a:pt x="24934" y="391"/>
                    <a:pt x="24225" y="802"/>
                  </a:cubicBezTo>
                  <a:cubicBezTo>
                    <a:pt x="23246" y="1365"/>
                    <a:pt x="22418" y="2118"/>
                    <a:pt x="21640" y="2923"/>
                  </a:cubicBezTo>
                  <a:cubicBezTo>
                    <a:pt x="21398" y="3169"/>
                    <a:pt x="21250" y="3489"/>
                    <a:pt x="21220" y="3833"/>
                  </a:cubicBezTo>
                  <a:cubicBezTo>
                    <a:pt x="21211" y="3931"/>
                    <a:pt x="21173" y="4002"/>
                    <a:pt x="21077" y="4050"/>
                  </a:cubicBezTo>
                  <a:cubicBezTo>
                    <a:pt x="20926" y="4126"/>
                    <a:pt x="20780" y="4215"/>
                    <a:pt x="20634" y="4301"/>
                  </a:cubicBezTo>
                  <a:cubicBezTo>
                    <a:pt x="19407" y="5033"/>
                    <a:pt x="18221" y="5820"/>
                    <a:pt x="17141" y="6760"/>
                  </a:cubicBezTo>
                  <a:cubicBezTo>
                    <a:pt x="16549" y="7276"/>
                    <a:pt x="15978" y="7812"/>
                    <a:pt x="15467" y="8407"/>
                  </a:cubicBezTo>
                  <a:cubicBezTo>
                    <a:pt x="15432" y="8447"/>
                    <a:pt x="15405" y="8467"/>
                    <a:pt x="15379" y="8467"/>
                  </a:cubicBezTo>
                  <a:cubicBezTo>
                    <a:pt x="15351" y="8467"/>
                    <a:pt x="15324" y="8445"/>
                    <a:pt x="15289" y="8405"/>
                  </a:cubicBezTo>
                  <a:cubicBezTo>
                    <a:pt x="14575" y="7589"/>
                    <a:pt x="13783" y="6845"/>
                    <a:pt x="12924" y="6186"/>
                  </a:cubicBezTo>
                  <a:cubicBezTo>
                    <a:pt x="11381" y="4997"/>
                    <a:pt x="9730" y="3977"/>
                    <a:pt x="7950" y="3181"/>
                  </a:cubicBezTo>
                  <a:cubicBezTo>
                    <a:pt x="6725" y="2633"/>
                    <a:pt x="5468" y="2186"/>
                    <a:pt x="4115" y="2072"/>
                  </a:cubicBezTo>
                  <a:cubicBezTo>
                    <a:pt x="3931" y="2056"/>
                    <a:pt x="3748" y="2048"/>
                    <a:pt x="3566" y="2048"/>
                  </a:cubicBezTo>
                  <a:cubicBezTo>
                    <a:pt x="3013" y="2048"/>
                    <a:pt x="2470" y="2126"/>
                    <a:pt x="1941" y="2325"/>
                  </a:cubicBezTo>
                  <a:cubicBezTo>
                    <a:pt x="1298" y="2567"/>
                    <a:pt x="764" y="2939"/>
                    <a:pt x="467" y="3585"/>
                  </a:cubicBezTo>
                  <a:cubicBezTo>
                    <a:pt x="260" y="4032"/>
                    <a:pt x="141" y="4500"/>
                    <a:pt x="80" y="4990"/>
                  </a:cubicBezTo>
                  <a:cubicBezTo>
                    <a:pt x="0" y="5622"/>
                    <a:pt x="125" y="6213"/>
                    <a:pt x="401" y="6770"/>
                  </a:cubicBezTo>
                  <a:cubicBezTo>
                    <a:pt x="869" y="7712"/>
                    <a:pt x="1581" y="8455"/>
                    <a:pt x="2368" y="9130"/>
                  </a:cubicBezTo>
                  <a:cubicBezTo>
                    <a:pt x="2546" y="9283"/>
                    <a:pt x="2653" y="9407"/>
                    <a:pt x="2639" y="9678"/>
                  </a:cubicBezTo>
                  <a:cubicBezTo>
                    <a:pt x="2608" y="10260"/>
                    <a:pt x="2792" y="10807"/>
                    <a:pt x="3105" y="11300"/>
                  </a:cubicBezTo>
                  <a:cubicBezTo>
                    <a:pt x="3379" y="11727"/>
                    <a:pt x="3727" y="12090"/>
                    <a:pt x="4102" y="12432"/>
                  </a:cubicBezTo>
                  <a:cubicBezTo>
                    <a:pt x="4652" y="12931"/>
                    <a:pt x="5263" y="13360"/>
                    <a:pt x="5920" y="13707"/>
                  </a:cubicBezTo>
                  <a:cubicBezTo>
                    <a:pt x="7220" y="14396"/>
                    <a:pt x="8623" y="14669"/>
                    <a:pt x="10081" y="14708"/>
                  </a:cubicBezTo>
                  <a:cubicBezTo>
                    <a:pt x="10214" y="14712"/>
                    <a:pt x="10347" y="14713"/>
                    <a:pt x="10482" y="14713"/>
                  </a:cubicBezTo>
                  <a:cubicBezTo>
                    <a:pt x="10706" y="14713"/>
                    <a:pt x="10936" y="14709"/>
                    <a:pt x="11176" y="14709"/>
                  </a:cubicBezTo>
                  <a:cubicBezTo>
                    <a:pt x="11082" y="14775"/>
                    <a:pt x="11000" y="14781"/>
                    <a:pt x="10923" y="14798"/>
                  </a:cubicBezTo>
                  <a:cubicBezTo>
                    <a:pt x="9713" y="15128"/>
                    <a:pt x="8491" y="15425"/>
                    <a:pt x="7343" y="15947"/>
                  </a:cubicBezTo>
                  <a:cubicBezTo>
                    <a:pt x="6472" y="16342"/>
                    <a:pt x="5657" y="16814"/>
                    <a:pt x="5039" y="17569"/>
                  </a:cubicBezTo>
                  <a:cubicBezTo>
                    <a:pt x="4430" y="18311"/>
                    <a:pt x="4115" y="19168"/>
                    <a:pt x="4124" y="20117"/>
                  </a:cubicBezTo>
                  <a:cubicBezTo>
                    <a:pt x="4133" y="20918"/>
                    <a:pt x="4439" y="21612"/>
                    <a:pt x="5099" y="22114"/>
                  </a:cubicBezTo>
                  <a:cubicBezTo>
                    <a:pt x="5430" y="22365"/>
                    <a:pt x="5799" y="22512"/>
                    <a:pt x="6203" y="22512"/>
                  </a:cubicBezTo>
                  <a:cubicBezTo>
                    <a:pt x="6277" y="22512"/>
                    <a:pt x="6353" y="22507"/>
                    <a:pt x="6429" y="22497"/>
                  </a:cubicBezTo>
                  <a:cubicBezTo>
                    <a:pt x="7081" y="22410"/>
                    <a:pt x="7679" y="22154"/>
                    <a:pt x="8242" y="21824"/>
                  </a:cubicBezTo>
                  <a:cubicBezTo>
                    <a:pt x="9410" y="21139"/>
                    <a:pt x="10428" y="20263"/>
                    <a:pt x="11374" y="19303"/>
                  </a:cubicBezTo>
                  <a:cubicBezTo>
                    <a:pt x="12136" y="18527"/>
                    <a:pt x="12876" y="17731"/>
                    <a:pt x="13621" y="16939"/>
                  </a:cubicBezTo>
                  <a:cubicBezTo>
                    <a:pt x="13891" y="16650"/>
                    <a:pt x="14148" y="16346"/>
                    <a:pt x="14404" y="16043"/>
                  </a:cubicBezTo>
                  <a:cubicBezTo>
                    <a:pt x="14701" y="15689"/>
                    <a:pt x="14993" y="15329"/>
                    <a:pt x="15284" y="14968"/>
                  </a:cubicBezTo>
                  <a:cubicBezTo>
                    <a:pt x="15319" y="14924"/>
                    <a:pt x="15350" y="14898"/>
                    <a:pt x="15381" y="14898"/>
                  </a:cubicBezTo>
                  <a:cubicBezTo>
                    <a:pt x="15409" y="14898"/>
                    <a:pt x="15436" y="14919"/>
                    <a:pt x="15467" y="14966"/>
                  </a:cubicBezTo>
                  <a:cubicBezTo>
                    <a:pt x="15483" y="14993"/>
                    <a:pt x="15506" y="15012"/>
                    <a:pt x="15526" y="15037"/>
                  </a:cubicBezTo>
                  <a:cubicBezTo>
                    <a:pt x="16202" y="15901"/>
                    <a:pt x="16922" y="16729"/>
                    <a:pt x="17680" y="17521"/>
                  </a:cubicBezTo>
                  <a:cubicBezTo>
                    <a:pt x="17929" y="17781"/>
                    <a:pt x="18180" y="18041"/>
                    <a:pt x="18428" y="18304"/>
                  </a:cubicBezTo>
                  <a:cubicBezTo>
                    <a:pt x="19227" y="19159"/>
                    <a:pt x="20037" y="20003"/>
                    <a:pt x="20956" y="20733"/>
                  </a:cubicBezTo>
                  <a:cubicBezTo>
                    <a:pt x="21602" y="21244"/>
                    <a:pt x="22261" y="21739"/>
                    <a:pt x="23016" y="22086"/>
                  </a:cubicBezTo>
                  <a:cubicBezTo>
                    <a:pt x="23449" y="22285"/>
                    <a:pt x="23892" y="22453"/>
                    <a:pt x="24367" y="22501"/>
                  </a:cubicBezTo>
                  <a:cubicBezTo>
                    <a:pt x="24431" y="22507"/>
                    <a:pt x="24494" y="22511"/>
                    <a:pt x="24556" y="22511"/>
                  </a:cubicBezTo>
                  <a:cubicBezTo>
                    <a:pt x="25061" y="22511"/>
                    <a:pt x="25498" y="22295"/>
                    <a:pt x="25863" y="21936"/>
                  </a:cubicBezTo>
                  <a:cubicBezTo>
                    <a:pt x="26433" y="21377"/>
                    <a:pt x="26664" y="20685"/>
                    <a:pt x="26620" y="19891"/>
                  </a:cubicBezTo>
                  <a:cubicBezTo>
                    <a:pt x="26595" y="19381"/>
                    <a:pt x="26472" y="18881"/>
                    <a:pt x="26255" y="18418"/>
                  </a:cubicBezTo>
                  <a:cubicBezTo>
                    <a:pt x="25785" y="17425"/>
                    <a:pt x="24994" y="16757"/>
                    <a:pt x="24043" y="16253"/>
                  </a:cubicBezTo>
                  <a:cubicBezTo>
                    <a:pt x="22966" y="15682"/>
                    <a:pt x="21811" y="15331"/>
                    <a:pt x="20641" y="15016"/>
                  </a:cubicBezTo>
                  <a:lnTo>
                    <a:pt x="19605" y="14738"/>
                  </a:lnTo>
                  <a:cubicBezTo>
                    <a:pt x="19697" y="14717"/>
                    <a:pt x="19792" y="14706"/>
                    <a:pt x="19886" y="14706"/>
                  </a:cubicBezTo>
                  <a:cubicBezTo>
                    <a:pt x="19910" y="14706"/>
                    <a:pt x="19934" y="14706"/>
                    <a:pt x="19957" y="14708"/>
                  </a:cubicBezTo>
                  <a:cubicBezTo>
                    <a:pt x="20070" y="14710"/>
                    <a:pt x="20184" y="14711"/>
                    <a:pt x="20297" y="14711"/>
                  </a:cubicBezTo>
                  <a:cubicBezTo>
                    <a:pt x="20921" y="14711"/>
                    <a:pt x="21543" y="14672"/>
                    <a:pt x="22158" y="14576"/>
                  </a:cubicBezTo>
                  <a:cubicBezTo>
                    <a:pt x="23326" y="14391"/>
                    <a:pt x="24423" y="14008"/>
                    <a:pt x="25420" y="13365"/>
                  </a:cubicBezTo>
                  <a:cubicBezTo>
                    <a:pt x="26217" y="12852"/>
                    <a:pt x="26953" y="12265"/>
                    <a:pt x="27515" y="11492"/>
                  </a:cubicBezTo>
                  <a:cubicBezTo>
                    <a:pt x="27957" y="10887"/>
                    <a:pt x="28188" y="10212"/>
                    <a:pt x="28103" y="9452"/>
                  </a:cubicBezTo>
                  <a:cubicBezTo>
                    <a:pt x="28094" y="9400"/>
                    <a:pt x="28117" y="9349"/>
                    <a:pt x="28160" y="9318"/>
                  </a:cubicBezTo>
                  <a:cubicBezTo>
                    <a:pt x="28290" y="9210"/>
                    <a:pt x="28418" y="9097"/>
                    <a:pt x="28546" y="8987"/>
                  </a:cubicBezTo>
                  <a:cubicBezTo>
                    <a:pt x="29212" y="8403"/>
                    <a:pt x="29807" y="7757"/>
                    <a:pt x="30245" y="6979"/>
                  </a:cubicBezTo>
                  <a:cubicBezTo>
                    <a:pt x="30546" y="6443"/>
                    <a:pt x="30722" y="5873"/>
                    <a:pt x="30697" y="5255"/>
                  </a:cubicBezTo>
                  <a:cubicBezTo>
                    <a:pt x="30679" y="4741"/>
                    <a:pt x="30565" y="4233"/>
                    <a:pt x="30364" y="3758"/>
                  </a:cubicBezTo>
                  <a:cubicBezTo>
                    <a:pt x="30215" y="3409"/>
                    <a:pt x="30029" y="3087"/>
                    <a:pt x="29728" y="2841"/>
                  </a:cubicBezTo>
                  <a:cubicBezTo>
                    <a:pt x="29292" y="2483"/>
                    <a:pt x="28787" y="2273"/>
                    <a:pt x="28242" y="2154"/>
                  </a:cubicBezTo>
                  <a:cubicBezTo>
                    <a:pt x="28117" y="2127"/>
                    <a:pt x="28087" y="2090"/>
                    <a:pt x="28140" y="1974"/>
                  </a:cubicBezTo>
                  <a:cubicBezTo>
                    <a:pt x="28256" y="1721"/>
                    <a:pt x="28297" y="1456"/>
                    <a:pt x="28292" y="1178"/>
                  </a:cubicBezTo>
                  <a:cubicBezTo>
                    <a:pt x="28283" y="658"/>
                    <a:pt x="28001" y="256"/>
                    <a:pt x="27508" y="92"/>
                  </a:cubicBezTo>
                  <a:cubicBezTo>
                    <a:pt x="27307" y="27"/>
                    <a:pt x="27103" y="0"/>
                    <a:pt x="26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4"/>
            <p:cNvSpPr/>
            <p:nvPr/>
          </p:nvSpPr>
          <p:spPr>
            <a:xfrm>
              <a:off x="4797316" y="3584786"/>
              <a:ext cx="202061" cy="104121"/>
            </a:xfrm>
            <a:custGeom>
              <a:rect b="b" l="l" r="r" t="t"/>
              <a:pathLst>
                <a:path extrusionOk="0" h="2038" w="3955">
                  <a:moveTo>
                    <a:pt x="1930" y="1"/>
                  </a:moveTo>
                  <a:cubicBezTo>
                    <a:pt x="1458" y="1"/>
                    <a:pt x="998" y="69"/>
                    <a:pt x="563" y="282"/>
                  </a:cubicBezTo>
                  <a:cubicBezTo>
                    <a:pt x="406" y="359"/>
                    <a:pt x="273" y="466"/>
                    <a:pt x="184" y="614"/>
                  </a:cubicBezTo>
                  <a:cubicBezTo>
                    <a:pt x="0" y="916"/>
                    <a:pt x="102" y="1285"/>
                    <a:pt x="422" y="1538"/>
                  </a:cubicBezTo>
                  <a:cubicBezTo>
                    <a:pt x="866" y="1888"/>
                    <a:pt x="1369" y="2037"/>
                    <a:pt x="1921" y="2037"/>
                  </a:cubicBezTo>
                  <a:cubicBezTo>
                    <a:pt x="1950" y="2037"/>
                    <a:pt x="1978" y="2037"/>
                    <a:pt x="2007" y="2036"/>
                  </a:cubicBezTo>
                  <a:cubicBezTo>
                    <a:pt x="2630" y="2036"/>
                    <a:pt x="3077" y="1913"/>
                    <a:pt x="3469" y="1636"/>
                  </a:cubicBezTo>
                  <a:cubicBezTo>
                    <a:pt x="3843" y="1368"/>
                    <a:pt x="3955" y="989"/>
                    <a:pt x="3741" y="663"/>
                  </a:cubicBezTo>
                  <a:cubicBezTo>
                    <a:pt x="3615" y="469"/>
                    <a:pt x="3431" y="336"/>
                    <a:pt x="3220" y="241"/>
                  </a:cubicBezTo>
                  <a:cubicBezTo>
                    <a:pt x="2888" y="99"/>
                    <a:pt x="2534" y="19"/>
                    <a:pt x="2173" y="6"/>
                  </a:cubicBezTo>
                  <a:cubicBezTo>
                    <a:pt x="2091" y="3"/>
                    <a:pt x="2010" y="1"/>
                    <a:pt x="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4"/>
            <p:cNvSpPr/>
            <p:nvPr/>
          </p:nvSpPr>
          <p:spPr>
            <a:xfrm>
              <a:off x="3455947" y="3842331"/>
              <a:ext cx="475903" cy="285235"/>
            </a:xfrm>
            <a:custGeom>
              <a:rect b="b" l="l" r="r" t="t"/>
              <a:pathLst>
                <a:path extrusionOk="0" h="5583" w="9315">
                  <a:moveTo>
                    <a:pt x="1699" y="1"/>
                  </a:moveTo>
                  <a:cubicBezTo>
                    <a:pt x="1178" y="1"/>
                    <a:pt x="700" y="95"/>
                    <a:pt x="444" y="629"/>
                  </a:cubicBezTo>
                  <a:cubicBezTo>
                    <a:pt x="437" y="638"/>
                    <a:pt x="430" y="645"/>
                    <a:pt x="423" y="652"/>
                  </a:cubicBezTo>
                  <a:cubicBezTo>
                    <a:pt x="1" y="996"/>
                    <a:pt x="26" y="1573"/>
                    <a:pt x="344" y="2002"/>
                  </a:cubicBezTo>
                  <a:cubicBezTo>
                    <a:pt x="636" y="2393"/>
                    <a:pt x="1014" y="2700"/>
                    <a:pt x="1406" y="2985"/>
                  </a:cubicBezTo>
                  <a:cubicBezTo>
                    <a:pt x="2483" y="3770"/>
                    <a:pt x="3674" y="4350"/>
                    <a:pt x="4902" y="4842"/>
                  </a:cubicBezTo>
                  <a:cubicBezTo>
                    <a:pt x="5835" y="5214"/>
                    <a:pt x="6815" y="5456"/>
                    <a:pt x="7813" y="5564"/>
                  </a:cubicBezTo>
                  <a:cubicBezTo>
                    <a:pt x="7917" y="5577"/>
                    <a:pt x="8021" y="5583"/>
                    <a:pt x="8124" y="5583"/>
                  </a:cubicBezTo>
                  <a:cubicBezTo>
                    <a:pt x="8385" y="5583"/>
                    <a:pt x="8645" y="5544"/>
                    <a:pt x="8894" y="5467"/>
                  </a:cubicBezTo>
                  <a:cubicBezTo>
                    <a:pt x="9190" y="5376"/>
                    <a:pt x="9314" y="5141"/>
                    <a:pt x="9256" y="4842"/>
                  </a:cubicBezTo>
                  <a:cubicBezTo>
                    <a:pt x="9241" y="4770"/>
                    <a:pt x="9220" y="4703"/>
                    <a:pt x="9225" y="4628"/>
                  </a:cubicBezTo>
                  <a:cubicBezTo>
                    <a:pt x="9238" y="4436"/>
                    <a:pt x="9175" y="4263"/>
                    <a:pt x="9081" y="4099"/>
                  </a:cubicBezTo>
                  <a:cubicBezTo>
                    <a:pt x="8725" y="3478"/>
                    <a:pt x="8216" y="2985"/>
                    <a:pt x="7676" y="2529"/>
                  </a:cubicBezTo>
                  <a:cubicBezTo>
                    <a:pt x="6667" y="1674"/>
                    <a:pt x="5543" y="1001"/>
                    <a:pt x="4297" y="545"/>
                  </a:cubicBezTo>
                  <a:cubicBezTo>
                    <a:pt x="3492" y="252"/>
                    <a:pt x="2677" y="4"/>
                    <a:pt x="1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4"/>
            <p:cNvSpPr/>
            <p:nvPr/>
          </p:nvSpPr>
          <p:spPr>
            <a:xfrm>
              <a:off x="4251879" y="4220908"/>
              <a:ext cx="265157" cy="112653"/>
            </a:xfrm>
            <a:custGeom>
              <a:rect b="b" l="l" r="r" t="t"/>
              <a:pathLst>
                <a:path extrusionOk="0" h="2205" w="5190">
                  <a:moveTo>
                    <a:pt x="3495" y="0"/>
                  </a:moveTo>
                  <a:cubicBezTo>
                    <a:pt x="3467" y="0"/>
                    <a:pt x="3440" y="0"/>
                    <a:pt x="3412" y="1"/>
                  </a:cubicBezTo>
                  <a:cubicBezTo>
                    <a:pt x="2837" y="11"/>
                    <a:pt x="2269" y="118"/>
                    <a:pt x="1706" y="239"/>
                  </a:cubicBezTo>
                  <a:cubicBezTo>
                    <a:pt x="1247" y="339"/>
                    <a:pt x="802" y="483"/>
                    <a:pt x="421" y="774"/>
                  </a:cubicBezTo>
                  <a:cubicBezTo>
                    <a:pt x="77" y="1033"/>
                    <a:pt x="1" y="1429"/>
                    <a:pt x="239" y="1731"/>
                  </a:cubicBezTo>
                  <a:cubicBezTo>
                    <a:pt x="318" y="1829"/>
                    <a:pt x="421" y="1899"/>
                    <a:pt x="531" y="1956"/>
                  </a:cubicBezTo>
                  <a:cubicBezTo>
                    <a:pt x="932" y="2164"/>
                    <a:pt x="1363" y="2205"/>
                    <a:pt x="1915" y="2205"/>
                  </a:cubicBezTo>
                  <a:cubicBezTo>
                    <a:pt x="2517" y="2193"/>
                    <a:pt x="3113" y="2089"/>
                    <a:pt x="3681" y="1895"/>
                  </a:cubicBezTo>
                  <a:cubicBezTo>
                    <a:pt x="4123" y="1742"/>
                    <a:pt x="4543" y="1548"/>
                    <a:pt x="4876" y="1208"/>
                  </a:cubicBezTo>
                  <a:cubicBezTo>
                    <a:pt x="5189" y="886"/>
                    <a:pt x="5146" y="492"/>
                    <a:pt x="4776" y="252"/>
                  </a:cubicBezTo>
                  <a:cubicBezTo>
                    <a:pt x="4712" y="209"/>
                    <a:pt x="4642" y="173"/>
                    <a:pt x="4569" y="149"/>
                  </a:cubicBezTo>
                  <a:cubicBezTo>
                    <a:pt x="4220" y="34"/>
                    <a:pt x="3856" y="0"/>
                    <a:pt x="34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4"/>
            <p:cNvSpPr/>
            <p:nvPr/>
          </p:nvSpPr>
          <p:spPr>
            <a:xfrm>
              <a:off x="3962249" y="4120159"/>
              <a:ext cx="72650" cy="55330"/>
            </a:xfrm>
            <a:custGeom>
              <a:rect b="b" l="l" r="r" t="t"/>
              <a:pathLst>
                <a:path extrusionOk="0" h="1083" w="1422">
                  <a:moveTo>
                    <a:pt x="610" y="0"/>
                  </a:moveTo>
                  <a:cubicBezTo>
                    <a:pt x="535" y="11"/>
                    <a:pt x="469" y="25"/>
                    <a:pt x="403" y="30"/>
                  </a:cubicBezTo>
                  <a:cubicBezTo>
                    <a:pt x="234" y="46"/>
                    <a:pt x="101" y="118"/>
                    <a:pt x="52" y="285"/>
                  </a:cubicBezTo>
                  <a:cubicBezTo>
                    <a:pt x="1" y="465"/>
                    <a:pt x="74" y="613"/>
                    <a:pt x="197" y="748"/>
                  </a:cubicBezTo>
                  <a:cubicBezTo>
                    <a:pt x="366" y="938"/>
                    <a:pt x="578" y="1036"/>
                    <a:pt x="822" y="1074"/>
                  </a:cubicBezTo>
                  <a:cubicBezTo>
                    <a:pt x="860" y="1079"/>
                    <a:pt x="897" y="1083"/>
                    <a:pt x="933" y="1083"/>
                  </a:cubicBezTo>
                  <a:cubicBezTo>
                    <a:pt x="1073" y="1083"/>
                    <a:pt x="1199" y="1035"/>
                    <a:pt x="1295" y="913"/>
                  </a:cubicBezTo>
                  <a:cubicBezTo>
                    <a:pt x="1402" y="780"/>
                    <a:pt x="1422" y="625"/>
                    <a:pt x="1334" y="481"/>
                  </a:cubicBezTo>
                  <a:cubicBezTo>
                    <a:pt x="1171" y="205"/>
                    <a:pt x="928" y="37"/>
                    <a:pt x="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35"/>
          <p:cNvSpPr txBox="1"/>
          <p:nvPr>
            <p:ph idx="1" type="body"/>
          </p:nvPr>
        </p:nvSpPr>
        <p:spPr>
          <a:xfrm>
            <a:off x="720000" y="1650575"/>
            <a:ext cx="4379400" cy="2192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600">
                <a:latin typeface="Lora"/>
                <a:ea typeface="Lora"/>
                <a:cs typeface="Lora"/>
                <a:sym typeface="Lora"/>
              </a:rPr>
              <a:t>For our project, we focused on the evolution of the makeup in Israel from the year of 1948 to 2023. At first, Israel’s conception of makeup was </a:t>
            </a:r>
            <a:r>
              <a:rPr lang="en" sz="1600">
                <a:latin typeface="Lora"/>
                <a:ea typeface="Lora"/>
                <a:cs typeface="Lora"/>
                <a:sym typeface="Lora"/>
              </a:rPr>
              <a:t>more of a natural look due to practically and survival women did not focus on wearing makeup because it was seen as a luxury. Israel followed the trends of makeup and other cosmetics from the United States, but soon after, around the 2010s, Israel started to expand their makeup horizons by creating their own Israeli makeup and cosmetic lines. </a:t>
            </a:r>
            <a:endParaRPr sz="1600">
              <a:latin typeface="Lora"/>
              <a:ea typeface="Lora"/>
              <a:cs typeface="Lora"/>
              <a:sym typeface="Lora"/>
            </a:endParaRPr>
          </a:p>
        </p:txBody>
      </p:sp>
      <p:sp>
        <p:nvSpPr>
          <p:cNvPr id="1461" name="Google Shape;1461;p35"/>
          <p:cNvSpPr txBox="1"/>
          <p:nvPr>
            <p:ph type="title"/>
          </p:nvPr>
        </p:nvSpPr>
        <p:spPr>
          <a:xfrm>
            <a:off x="720000" y="997200"/>
            <a:ext cx="4891800" cy="5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Background</a:t>
            </a:r>
            <a:endParaRPr/>
          </a:p>
        </p:txBody>
      </p:sp>
      <p:pic>
        <p:nvPicPr>
          <p:cNvPr id="1462" name="Google Shape;1462;p35"/>
          <p:cNvPicPr preferRelativeResize="0"/>
          <p:nvPr/>
        </p:nvPicPr>
        <p:blipFill rotWithShape="1">
          <a:blip r:embed="rId3">
            <a:alphaModFix/>
          </a:blip>
          <a:srcRect b="0" l="12025" r="21828" t="0"/>
          <a:stretch/>
        </p:blipFill>
        <p:spPr>
          <a:xfrm rot="781946">
            <a:off x="5639525" y="627700"/>
            <a:ext cx="1423350" cy="1613925"/>
          </a:xfrm>
          <a:prstGeom prst="rect">
            <a:avLst/>
          </a:prstGeom>
          <a:noFill/>
          <a:ln cap="flat" cmpd="sng" w="19050">
            <a:solidFill>
              <a:schemeClr val="dk2"/>
            </a:solidFill>
            <a:prstDash val="solid"/>
            <a:round/>
            <a:headEnd len="sm" w="sm" type="none"/>
            <a:tailEnd len="sm" w="sm" type="none"/>
          </a:ln>
        </p:spPr>
      </p:pic>
      <p:pic>
        <p:nvPicPr>
          <p:cNvPr id="1463" name="Google Shape;1463;p35"/>
          <p:cNvPicPr preferRelativeResize="0"/>
          <p:nvPr/>
        </p:nvPicPr>
        <p:blipFill>
          <a:blip r:embed="rId4">
            <a:alphaModFix/>
          </a:blip>
          <a:stretch>
            <a:fillRect/>
          </a:stretch>
        </p:blipFill>
        <p:spPr>
          <a:xfrm rot="-655183">
            <a:off x="6772500" y="1785313"/>
            <a:ext cx="1572874" cy="1572874"/>
          </a:xfrm>
          <a:prstGeom prst="rect">
            <a:avLst/>
          </a:prstGeom>
          <a:noFill/>
          <a:ln cap="flat" cmpd="sng" w="19050">
            <a:solidFill>
              <a:schemeClr val="dk2"/>
            </a:solidFill>
            <a:prstDash val="solid"/>
            <a:round/>
            <a:headEnd len="sm" w="sm" type="none"/>
            <a:tailEnd len="sm" w="sm" type="none"/>
          </a:ln>
        </p:spPr>
      </p:pic>
      <p:pic>
        <p:nvPicPr>
          <p:cNvPr id="1464" name="Google Shape;1464;p35"/>
          <p:cNvPicPr preferRelativeResize="0"/>
          <p:nvPr/>
        </p:nvPicPr>
        <p:blipFill rotWithShape="1">
          <a:blip r:embed="rId5">
            <a:alphaModFix/>
          </a:blip>
          <a:srcRect b="11473" l="14776" r="12895" t="0"/>
          <a:stretch/>
        </p:blipFill>
        <p:spPr>
          <a:xfrm rot="-724360">
            <a:off x="5802250" y="2917450"/>
            <a:ext cx="1369450" cy="16761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36"/>
          <p:cNvSpPr txBox="1"/>
          <p:nvPr>
            <p:ph idx="1" type="body"/>
          </p:nvPr>
        </p:nvSpPr>
        <p:spPr>
          <a:xfrm>
            <a:off x="791750" y="1867600"/>
            <a:ext cx="7882800" cy="21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191919"/>
                </a:solidFill>
                <a:hlinkClick r:id="rId3">
                  <a:extLst>
                    <a:ext uri="{A12FA001-AC4F-418D-AE19-62706E023703}">
                      <ahyp:hlinkClr val="tx"/>
                    </a:ext>
                  </a:extLst>
                </a:hlinkClick>
              </a:rPr>
              <a:t>https://www.dailymail.co.uk/femail/article-4209952/Cut-com-charts-100-years-beauty-Israel-Palestine.html</a:t>
            </a:r>
            <a:r>
              <a:rPr lang="en" sz="1500">
                <a:solidFill>
                  <a:srgbClr val="191919"/>
                </a:solidFill>
              </a:rPr>
              <a:t> </a:t>
            </a:r>
            <a:endParaRPr sz="1500">
              <a:solidFill>
                <a:srgbClr val="191919"/>
              </a:solidFill>
            </a:endParaRPr>
          </a:p>
          <a:p>
            <a:pPr indent="0" lvl="0" marL="0" rtl="0" algn="l">
              <a:spcBef>
                <a:spcPts val="0"/>
              </a:spcBef>
              <a:spcAft>
                <a:spcPts val="0"/>
              </a:spcAft>
              <a:buNone/>
            </a:pPr>
            <a:r>
              <a:t/>
            </a:r>
            <a:endParaRPr sz="1500">
              <a:solidFill>
                <a:srgbClr val="191919"/>
              </a:solidFill>
            </a:endParaRPr>
          </a:p>
          <a:p>
            <a:pPr indent="0" lvl="0" marL="0" rtl="0" algn="l">
              <a:spcBef>
                <a:spcPts val="0"/>
              </a:spcBef>
              <a:spcAft>
                <a:spcPts val="0"/>
              </a:spcAft>
              <a:buNone/>
            </a:pPr>
            <a:r>
              <a:rPr lang="en" sz="1500" u="sng">
                <a:solidFill>
                  <a:srgbClr val="191919"/>
                </a:solidFill>
                <a:latin typeface="Arial"/>
                <a:ea typeface="Arial"/>
                <a:cs typeface="Arial"/>
                <a:sym typeface="Arial"/>
                <a:hlinkClick r:id="rId4">
                  <a:extLst>
                    <a:ext uri="{A12FA001-AC4F-418D-AE19-62706E023703}">
                      <ahyp:hlinkClr val="tx"/>
                    </a:ext>
                  </a:extLst>
                </a:hlinkClick>
              </a:rPr>
              <a:t>Cut.com charts 100 years of beauty in Israel and Palestine | Daily Mail Online</a:t>
            </a:r>
            <a:endParaRPr sz="1500">
              <a:solidFill>
                <a:srgbClr val="191919"/>
              </a:solidFill>
              <a:latin typeface="Arial"/>
              <a:ea typeface="Arial"/>
              <a:cs typeface="Arial"/>
              <a:sym typeface="Arial"/>
            </a:endParaRPr>
          </a:p>
          <a:p>
            <a:pPr indent="0" lvl="0" marL="0" rtl="0" algn="l">
              <a:spcBef>
                <a:spcPts val="0"/>
              </a:spcBef>
              <a:spcAft>
                <a:spcPts val="0"/>
              </a:spcAft>
              <a:buNone/>
            </a:pPr>
            <a:r>
              <a:t/>
            </a:r>
            <a:endParaRPr sz="1500">
              <a:solidFill>
                <a:srgbClr val="191919"/>
              </a:solidFill>
            </a:endParaRPr>
          </a:p>
          <a:p>
            <a:pPr indent="0" lvl="0" marL="0" rtl="0" algn="l">
              <a:spcBef>
                <a:spcPts val="0"/>
              </a:spcBef>
              <a:spcAft>
                <a:spcPts val="0"/>
              </a:spcAft>
              <a:buNone/>
            </a:pPr>
            <a:r>
              <a:rPr lang="en" sz="1500" u="sng">
                <a:solidFill>
                  <a:srgbClr val="191919"/>
                </a:solidFill>
                <a:hlinkClick r:id="rId5">
                  <a:extLst>
                    <a:ext uri="{A12FA001-AC4F-418D-AE19-62706E023703}">
                      <ahyp:hlinkClr val="tx"/>
                    </a:ext>
                  </a:extLst>
                </a:hlinkClick>
              </a:rPr>
              <a:t>https://www.youtube.com/watch?v=0L6JgyxpeCE</a:t>
            </a:r>
            <a:endParaRPr sz="1500">
              <a:solidFill>
                <a:srgbClr val="191919"/>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sp>
        <p:nvSpPr>
          <p:cNvPr id="1470" name="Google Shape;1470;p36"/>
          <p:cNvSpPr txBox="1"/>
          <p:nvPr>
            <p:ph type="title"/>
          </p:nvPr>
        </p:nvSpPr>
        <p:spPr>
          <a:xfrm>
            <a:off x="720000" y="997200"/>
            <a:ext cx="4891800" cy="5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37"/>
          <p:cNvSpPr txBox="1"/>
          <p:nvPr>
            <p:ph type="ctrTitle"/>
          </p:nvPr>
        </p:nvSpPr>
        <p:spPr>
          <a:xfrm>
            <a:off x="1952175" y="768600"/>
            <a:ext cx="5239500" cy="99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r>
              <a:rPr lang="en"/>
              <a:t>!</a:t>
            </a:r>
            <a:endParaRPr/>
          </a:p>
        </p:txBody>
      </p:sp>
      <p:sp>
        <p:nvSpPr>
          <p:cNvPr id="1476" name="Google Shape;1476;p37"/>
          <p:cNvSpPr/>
          <p:nvPr/>
        </p:nvSpPr>
        <p:spPr>
          <a:xfrm>
            <a:off x="3622350" y="3107729"/>
            <a:ext cx="1899300" cy="425100"/>
          </a:xfrm>
          <a:prstGeom prst="roundRect">
            <a:avLst>
              <a:gd fmla="val 26206" name="adj"/>
            </a:avLst>
          </a:prstGeom>
          <a:solidFill>
            <a:schemeClr val="accent6"/>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1477" name="Google Shape;1477;p37"/>
          <p:cNvSpPr/>
          <p:nvPr/>
        </p:nvSpPr>
        <p:spPr>
          <a:xfrm>
            <a:off x="2317875" y="875601"/>
            <a:ext cx="4508250" cy="766474"/>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lt1"/>
                </a:solidFill>
                <a:latin typeface="Shrikhand"/>
              </a:rPr>
              <a:t>Thanks!</a:t>
            </a:r>
          </a:p>
        </p:txBody>
      </p:sp>
      <p:sp>
        <p:nvSpPr>
          <p:cNvPr id="1478" name="Google Shape;1478;p37"/>
          <p:cNvSpPr txBox="1"/>
          <p:nvPr>
            <p:ph idx="1" type="subTitle"/>
          </p:nvPr>
        </p:nvSpPr>
        <p:spPr>
          <a:xfrm>
            <a:off x="1743900" y="1766400"/>
            <a:ext cx="5656200" cy="11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Font typeface="Arial"/>
              <a:buNone/>
            </a:pPr>
            <a:r>
              <a:rPr lang="en" sz="2500">
                <a:latin typeface="Shrikhand"/>
                <a:ea typeface="Shrikhand"/>
                <a:cs typeface="Shrikhand"/>
                <a:sym typeface="Shrikhand"/>
              </a:rPr>
              <a:t>Do you have any questions?</a:t>
            </a:r>
            <a:endParaRPr sz="2500">
              <a:latin typeface="Shrikhand"/>
              <a:ea typeface="Shrikhand"/>
              <a:cs typeface="Shrikhand"/>
              <a:sym typeface="Shrikhand"/>
            </a:endParaRPr>
          </a:p>
          <a:p>
            <a:pPr indent="0" lvl="0" marL="0" rtl="0" algn="ctr">
              <a:spcBef>
                <a:spcPts val="0"/>
              </a:spcBef>
              <a:spcAft>
                <a:spcPts val="0"/>
              </a:spcAft>
              <a:buClr>
                <a:schemeClr val="lt1"/>
              </a:buClr>
              <a:buSzPts val="1100"/>
              <a:buFont typeface="Arial"/>
              <a:buNone/>
            </a:pPr>
            <a:r>
              <a:rPr lang="en" sz="1400"/>
              <a:t>youremail@freepik.com </a:t>
            </a:r>
            <a:endParaRPr sz="1400"/>
          </a:p>
          <a:p>
            <a:pPr indent="0" lvl="0" marL="0" rtl="0" algn="ctr">
              <a:spcBef>
                <a:spcPts val="0"/>
              </a:spcBef>
              <a:spcAft>
                <a:spcPts val="0"/>
              </a:spcAft>
              <a:buClr>
                <a:schemeClr val="lt1"/>
              </a:buClr>
              <a:buSzPts val="1100"/>
              <a:buFont typeface="Arial"/>
              <a:buNone/>
            </a:pPr>
            <a:r>
              <a:rPr lang="en" sz="1400"/>
              <a:t>+91  620 421 838 </a:t>
            </a:r>
            <a:endParaRPr sz="1400"/>
          </a:p>
          <a:p>
            <a:pPr indent="0" lvl="0" marL="0" rtl="0" algn="ctr">
              <a:spcBef>
                <a:spcPts val="0"/>
              </a:spcBef>
              <a:spcAft>
                <a:spcPts val="0"/>
              </a:spcAft>
              <a:buNone/>
            </a:pPr>
            <a:r>
              <a:rPr lang="en" sz="1400"/>
              <a:t>yourcompany.com</a:t>
            </a:r>
            <a:endParaRPr sz="1400"/>
          </a:p>
        </p:txBody>
      </p:sp>
      <p:sp>
        <p:nvSpPr>
          <p:cNvPr id="1479" name="Google Shape;1479;p37"/>
          <p:cNvSpPr txBox="1"/>
          <p:nvPr/>
        </p:nvSpPr>
        <p:spPr>
          <a:xfrm>
            <a:off x="3072000" y="4191900"/>
            <a:ext cx="3000000" cy="1830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Lato"/>
                <a:ea typeface="Lato"/>
                <a:cs typeface="Lato"/>
                <a:sym typeface="Lato"/>
              </a:rPr>
              <a:t>Please keep this slide for attribution</a:t>
            </a:r>
            <a:endParaRPr>
              <a:solidFill>
                <a:schemeClr val="dk1"/>
              </a:solidFill>
              <a:latin typeface="Lato"/>
              <a:ea typeface="Lato"/>
              <a:cs typeface="Lato"/>
              <a:sym typeface="Lato"/>
            </a:endParaRPr>
          </a:p>
        </p:txBody>
      </p:sp>
      <p:grpSp>
        <p:nvGrpSpPr>
          <p:cNvPr id="1480" name="Google Shape;1480;p37"/>
          <p:cNvGrpSpPr/>
          <p:nvPr/>
        </p:nvGrpSpPr>
        <p:grpSpPr>
          <a:xfrm>
            <a:off x="3794241" y="3167232"/>
            <a:ext cx="303643" cy="303627"/>
            <a:chOff x="266768" y="1721375"/>
            <a:chExt cx="397907" cy="397887"/>
          </a:xfrm>
        </p:grpSpPr>
        <p:sp>
          <p:nvSpPr>
            <p:cNvPr id="1481" name="Google Shape;1481;p37"/>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7"/>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37"/>
          <p:cNvGrpSpPr/>
          <p:nvPr/>
        </p:nvGrpSpPr>
        <p:grpSpPr>
          <a:xfrm>
            <a:off x="4623441" y="3167046"/>
            <a:ext cx="303627" cy="303627"/>
            <a:chOff x="1379798" y="1723250"/>
            <a:chExt cx="397887" cy="397887"/>
          </a:xfrm>
        </p:grpSpPr>
        <p:sp>
          <p:nvSpPr>
            <p:cNvPr id="1484" name="Google Shape;1484;p37"/>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7"/>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7"/>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7"/>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37"/>
          <p:cNvGrpSpPr/>
          <p:nvPr/>
        </p:nvGrpSpPr>
        <p:grpSpPr>
          <a:xfrm>
            <a:off x="4207514" y="3167046"/>
            <a:ext cx="303611" cy="303627"/>
            <a:chOff x="864491" y="1723250"/>
            <a:chExt cx="397866" cy="397887"/>
          </a:xfrm>
        </p:grpSpPr>
        <p:sp>
          <p:nvSpPr>
            <p:cNvPr id="1489" name="Google Shape;1489;p37"/>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7"/>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7"/>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2" name="Google Shape;1492;p37"/>
          <p:cNvSpPr/>
          <p:nvPr/>
        </p:nvSpPr>
        <p:spPr>
          <a:xfrm>
            <a:off x="5039457" y="3194672"/>
            <a:ext cx="304566" cy="248405"/>
          </a:xfrm>
          <a:custGeom>
            <a:rect b="b" l="l" r="r" t="t"/>
            <a:pathLst>
              <a:path extrusionOk="0" h="15596" w="19122">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3" name="Google Shape;1493;p37"/>
          <p:cNvPicPr preferRelativeResize="0"/>
          <p:nvPr/>
        </p:nvPicPr>
        <p:blipFill rotWithShape="1">
          <a:blip r:embed="rId3">
            <a:alphaModFix/>
          </a:blip>
          <a:srcRect b="61253" l="57261" r="2058" t="13319"/>
          <a:stretch/>
        </p:blipFill>
        <p:spPr>
          <a:xfrm flipH="1" rot="700564">
            <a:off x="395743" y="2228467"/>
            <a:ext cx="1832213" cy="1718248"/>
          </a:xfrm>
          <a:prstGeom prst="heart">
            <a:avLst/>
          </a:prstGeom>
          <a:noFill/>
          <a:ln cap="flat" cmpd="sng" w="9525">
            <a:solidFill>
              <a:schemeClr val="dk1"/>
            </a:solidFill>
            <a:prstDash val="solid"/>
            <a:round/>
            <a:headEnd len="sm" w="sm" type="none"/>
            <a:tailEnd len="sm" w="sm" type="none"/>
          </a:ln>
          <a:effectLst>
            <a:outerShdw rotWithShape="0" algn="bl" dir="3900000" dist="47625">
              <a:schemeClr val="dk1"/>
            </a:outerShdw>
          </a:effectLst>
        </p:spPr>
      </p:pic>
      <p:grpSp>
        <p:nvGrpSpPr>
          <p:cNvPr id="1494" name="Google Shape;1494;p37"/>
          <p:cNvGrpSpPr/>
          <p:nvPr/>
        </p:nvGrpSpPr>
        <p:grpSpPr>
          <a:xfrm rot="-1508978">
            <a:off x="6932841" y="2231944"/>
            <a:ext cx="1702238" cy="1233689"/>
            <a:chOff x="3047175" y="3479745"/>
            <a:chExt cx="2052847" cy="1487792"/>
          </a:xfrm>
        </p:grpSpPr>
        <p:sp>
          <p:nvSpPr>
            <p:cNvPr id="1495" name="Google Shape;1495;p37"/>
            <p:cNvSpPr/>
            <p:nvPr/>
          </p:nvSpPr>
          <p:spPr>
            <a:xfrm>
              <a:off x="3047175" y="3479745"/>
              <a:ext cx="2052847" cy="1487792"/>
            </a:xfrm>
            <a:custGeom>
              <a:rect b="b" l="l" r="r" t="t"/>
              <a:pathLst>
                <a:path extrusionOk="0" h="29121" w="40181">
                  <a:moveTo>
                    <a:pt x="5502" y="1"/>
                  </a:moveTo>
                  <a:cubicBezTo>
                    <a:pt x="5331" y="68"/>
                    <a:pt x="5148" y="40"/>
                    <a:pt x="4971" y="58"/>
                  </a:cubicBezTo>
                  <a:cubicBezTo>
                    <a:pt x="3925" y="163"/>
                    <a:pt x="2915" y="387"/>
                    <a:pt x="2003" y="935"/>
                  </a:cubicBezTo>
                  <a:cubicBezTo>
                    <a:pt x="978" y="1551"/>
                    <a:pt x="328" y="2447"/>
                    <a:pt x="123" y="3631"/>
                  </a:cubicBezTo>
                  <a:cubicBezTo>
                    <a:pt x="0" y="4332"/>
                    <a:pt x="114" y="5025"/>
                    <a:pt x="316" y="5707"/>
                  </a:cubicBezTo>
                  <a:cubicBezTo>
                    <a:pt x="697" y="7014"/>
                    <a:pt x="1325" y="8193"/>
                    <a:pt x="2133" y="9282"/>
                  </a:cubicBezTo>
                  <a:cubicBezTo>
                    <a:pt x="2463" y="9725"/>
                    <a:pt x="2767" y="10188"/>
                    <a:pt x="3047" y="10666"/>
                  </a:cubicBezTo>
                  <a:cubicBezTo>
                    <a:pt x="3394" y="11260"/>
                    <a:pt x="3552" y="11917"/>
                    <a:pt x="3707" y="12576"/>
                  </a:cubicBezTo>
                  <a:cubicBezTo>
                    <a:pt x="3823" y="13067"/>
                    <a:pt x="3951" y="13555"/>
                    <a:pt x="4090" y="14038"/>
                  </a:cubicBezTo>
                  <a:cubicBezTo>
                    <a:pt x="4346" y="14933"/>
                    <a:pt x="4936" y="15551"/>
                    <a:pt x="5732" y="16002"/>
                  </a:cubicBezTo>
                  <a:cubicBezTo>
                    <a:pt x="6474" y="16422"/>
                    <a:pt x="7284" y="16707"/>
                    <a:pt x="8126" y="16844"/>
                  </a:cubicBezTo>
                  <a:cubicBezTo>
                    <a:pt x="8185" y="16856"/>
                    <a:pt x="8242" y="16872"/>
                    <a:pt x="8297" y="16890"/>
                  </a:cubicBezTo>
                  <a:cubicBezTo>
                    <a:pt x="7920" y="17102"/>
                    <a:pt x="7555" y="17337"/>
                    <a:pt x="7208" y="17595"/>
                  </a:cubicBezTo>
                  <a:cubicBezTo>
                    <a:pt x="6098" y="18409"/>
                    <a:pt x="5402" y="19506"/>
                    <a:pt x="5009" y="20805"/>
                  </a:cubicBezTo>
                  <a:cubicBezTo>
                    <a:pt x="4890" y="21199"/>
                    <a:pt x="4854" y="21606"/>
                    <a:pt x="4817" y="22014"/>
                  </a:cubicBezTo>
                  <a:cubicBezTo>
                    <a:pt x="4711" y="23159"/>
                    <a:pt x="5066" y="24206"/>
                    <a:pt x="5477" y="25240"/>
                  </a:cubicBezTo>
                  <a:cubicBezTo>
                    <a:pt x="5737" y="25897"/>
                    <a:pt x="6024" y="26540"/>
                    <a:pt x="6396" y="27144"/>
                  </a:cubicBezTo>
                  <a:cubicBezTo>
                    <a:pt x="6990" y="28109"/>
                    <a:pt x="7854" y="28666"/>
                    <a:pt x="8944" y="28917"/>
                  </a:cubicBezTo>
                  <a:cubicBezTo>
                    <a:pt x="9500" y="29046"/>
                    <a:pt x="10064" y="29121"/>
                    <a:pt x="10630" y="29121"/>
                  </a:cubicBezTo>
                  <a:cubicBezTo>
                    <a:pt x="10667" y="29121"/>
                    <a:pt x="10705" y="29121"/>
                    <a:pt x="10742" y="29120"/>
                  </a:cubicBezTo>
                  <a:cubicBezTo>
                    <a:pt x="12490" y="29090"/>
                    <a:pt x="14096" y="28600"/>
                    <a:pt x="15501" y="27532"/>
                  </a:cubicBezTo>
                  <a:cubicBezTo>
                    <a:pt x="16318" y="26912"/>
                    <a:pt x="16993" y="26147"/>
                    <a:pt x="17609" y="25331"/>
                  </a:cubicBezTo>
                  <a:cubicBezTo>
                    <a:pt x="18193" y="24560"/>
                    <a:pt x="18747" y="23768"/>
                    <a:pt x="19215" y="22920"/>
                  </a:cubicBezTo>
                  <a:cubicBezTo>
                    <a:pt x="19543" y="22329"/>
                    <a:pt x="19833" y="21724"/>
                    <a:pt x="19977" y="21058"/>
                  </a:cubicBezTo>
                  <a:cubicBezTo>
                    <a:pt x="19993" y="20983"/>
                    <a:pt x="19949" y="20850"/>
                    <a:pt x="20050" y="20850"/>
                  </a:cubicBezTo>
                  <a:cubicBezTo>
                    <a:pt x="20150" y="20850"/>
                    <a:pt x="20107" y="20985"/>
                    <a:pt x="20123" y="21056"/>
                  </a:cubicBezTo>
                  <a:cubicBezTo>
                    <a:pt x="20310" y="21902"/>
                    <a:pt x="20718" y="22648"/>
                    <a:pt x="21156" y="23383"/>
                  </a:cubicBezTo>
                  <a:cubicBezTo>
                    <a:pt x="21678" y="24252"/>
                    <a:pt x="22263" y="25082"/>
                    <a:pt x="22911" y="25864"/>
                  </a:cubicBezTo>
                  <a:cubicBezTo>
                    <a:pt x="23624" y="26727"/>
                    <a:pt x="24411" y="27518"/>
                    <a:pt x="25402" y="28071"/>
                  </a:cubicBezTo>
                  <a:cubicBezTo>
                    <a:pt x="26235" y="28538"/>
                    <a:pt x="27144" y="28855"/>
                    <a:pt x="28087" y="29010"/>
                  </a:cubicBezTo>
                  <a:cubicBezTo>
                    <a:pt x="28514" y="29082"/>
                    <a:pt x="28947" y="29118"/>
                    <a:pt x="29380" y="29118"/>
                  </a:cubicBezTo>
                  <a:cubicBezTo>
                    <a:pt x="29573" y="29118"/>
                    <a:pt x="29767" y="29111"/>
                    <a:pt x="29960" y="29097"/>
                  </a:cubicBezTo>
                  <a:cubicBezTo>
                    <a:pt x="30820" y="29029"/>
                    <a:pt x="31661" y="28869"/>
                    <a:pt x="32423" y="28429"/>
                  </a:cubicBezTo>
                  <a:cubicBezTo>
                    <a:pt x="33021" y="28082"/>
                    <a:pt x="33461" y="27580"/>
                    <a:pt x="33799" y="26987"/>
                  </a:cubicBezTo>
                  <a:cubicBezTo>
                    <a:pt x="34431" y="25871"/>
                    <a:pt x="34905" y="24672"/>
                    <a:pt x="35205" y="23426"/>
                  </a:cubicBezTo>
                  <a:cubicBezTo>
                    <a:pt x="35305" y="23022"/>
                    <a:pt x="35296" y="22604"/>
                    <a:pt x="35287" y="22185"/>
                  </a:cubicBezTo>
                  <a:cubicBezTo>
                    <a:pt x="35271" y="21523"/>
                    <a:pt x="35154" y="20885"/>
                    <a:pt x="34910" y="20271"/>
                  </a:cubicBezTo>
                  <a:cubicBezTo>
                    <a:pt x="34554" y="19370"/>
                    <a:pt x="34041" y="18576"/>
                    <a:pt x="33315" y="17932"/>
                  </a:cubicBezTo>
                  <a:cubicBezTo>
                    <a:pt x="32877" y="17543"/>
                    <a:pt x="32391" y="17219"/>
                    <a:pt x="31878" y="16935"/>
                  </a:cubicBezTo>
                  <a:cubicBezTo>
                    <a:pt x="31856" y="16924"/>
                    <a:pt x="31837" y="16910"/>
                    <a:pt x="31798" y="16883"/>
                  </a:cubicBezTo>
                  <a:cubicBezTo>
                    <a:pt x="32401" y="16773"/>
                    <a:pt x="32978" y="16637"/>
                    <a:pt x="33528" y="16409"/>
                  </a:cubicBezTo>
                  <a:cubicBezTo>
                    <a:pt x="34126" y="16158"/>
                    <a:pt x="34691" y="15854"/>
                    <a:pt x="35175" y="15414"/>
                  </a:cubicBezTo>
                  <a:cubicBezTo>
                    <a:pt x="35629" y="14999"/>
                    <a:pt x="35893" y="14474"/>
                    <a:pt x="36051" y="13892"/>
                  </a:cubicBezTo>
                  <a:cubicBezTo>
                    <a:pt x="36233" y="13229"/>
                    <a:pt x="36397" y="12562"/>
                    <a:pt x="36557" y="11894"/>
                  </a:cubicBezTo>
                  <a:cubicBezTo>
                    <a:pt x="36740" y="11114"/>
                    <a:pt x="37159" y="10448"/>
                    <a:pt x="37604" y="9797"/>
                  </a:cubicBezTo>
                  <a:cubicBezTo>
                    <a:pt x="38056" y="9133"/>
                    <a:pt x="38551" y="8497"/>
                    <a:pt x="38934" y="7785"/>
                  </a:cubicBezTo>
                  <a:cubicBezTo>
                    <a:pt x="39397" y="6921"/>
                    <a:pt x="39755" y="6015"/>
                    <a:pt x="39943" y="5055"/>
                  </a:cubicBezTo>
                  <a:cubicBezTo>
                    <a:pt x="40180" y="3846"/>
                    <a:pt x="39918" y="2741"/>
                    <a:pt x="39121" y="1792"/>
                  </a:cubicBezTo>
                  <a:cubicBezTo>
                    <a:pt x="38510" y="1067"/>
                    <a:pt x="37703" y="642"/>
                    <a:pt x="36810" y="375"/>
                  </a:cubicBezTo>
                  <a:cubicBezTo>
                    <a:pt x="36256" y="209"/>
                    <a:pt x="35688" y="115"/>
                    <a:pt x="35113" y="56"/>
                  </a:cubicBezTo>
                  <a:cubicBezTo>
                    <a:pt x="34942" y="40"/>
                    <a:pt x="34762" y="72"/>
                    <a:pt x="34597" y="2"/>
                  </a:cubicBezTo>
                  <a:lnTo>
                    <a:pt x="33484" y="2"/>
                  </a:lnTo>
                  <a:cubicBezTo>
                    <a:pt x="33370" y="50"/>
                    <a:pt x="33250" y="51"/>
                    <a:pt x="33130" y="51"/>
                  </a:cubicBezTo>
                  <a:cubicBezTo>
                    <a:pt x="33121" y="51"/>
                    <a:pt x="33113" y="51"/>
                    <a:pt x="33104" y="51"/>
                  </a:cubicBezTo>
                  <a:cubicBezTo>
                    <a:pt x="33053" y="51"/>
                    <a:pt x="33002" y="52"/>
                    <a:pt x="32951" y="56"/>
                  </a:cubicBezTo>
                  <a:cubicBezTo>
                    <a:pt x="31807" y="157"/>
                    <a:pt x="30683" y="426"/>
                    <a:pt x="29617" y="852"/>
                  </a:cubicBezTo>
                  <a:cubicBezTo>
                    <a:pt x="28178" y="1421"/>
                    <a:pt x="26857" y="2210"/>
                    <a:pt x="25612" y="3124"/>
                  </a:cubicBezTo>
                  <a:cubicBezTo>
                    <a:pt x="24706" y="3786"/>
                    <a:pt x="23859" y="4523"/>
                    <a:pt x="23079" y="5328"/>
                  </a:cubicBezTo>
                  <a:cubicBezTo>
                    <a:pt x="22048" y="6394"/>
                    <a:pt x="21065" y="7502"/>
                    <a:pt x="20223" y="8728"/>
                  </a:cubicBezTo>
                  <a:cubicBezTo>
                    <a:pt x="20166" y="8810"/>
                    <a:pt x="20112" y="8896"/>
                    <a:pt x="20050" y="8990"/>
                  </a:cubicBezTo>
                  <a:cubicBezTo>
                    <a:pt x="19764" y="8554"/>
                    <a:pt x="19461" y="8150"/>
                    <a:pt x="19153" y="7747"/>
                  </a:cubicBezTo>
                  <a:cubicBezTo>
                    <a:pt x="18708" y="7167"/>
                    <a:pt x="18225" y="6620"/>
                    <a:pt x="17728" y="6083"/>
                  </a:cubicBezTo>
                  <a:cubicBezTo>
                    <a:pt x="17294" y="5614"/>
                    <a:pt x="16858" y="5148"/>
                    <a:pt x="16390" y="4712"/>
                  </a:cubicBezTo>
                  <a:cubicBezTo>
                    <a:pt x="15295" y="3688"/>
                    <a:pt x="14112" y="2782"/>
                    <a:pt x="12821" y="2020"/>
                  </a:cubicBezTo>
                  <a:cubicBezTo>
                    <a:pt x="11832" y="1436"/>
                    <a:pt x="10810" y="916"/>
                    <a:pt x="9706" y="574"/>
                  </a:cubicBezTo>
                  <a:cubicBezTo>
                    <a:pt x="8970" y="346"/>
                    <a:pt x="8223" y="170"/>
                    <a:pt x="7453" y="90"/>
                  </a:cubicBezTo>
                  <a:cubicBezTo>
                    <a:pt x="7219" y="67"/>
                    <a:pt x="6985" y="31"/>
                    <a:pt x="6749" y="31"/>
                  </a:cubicBezTo>
                  <a:cubicBezTo>
                    <a:pt x="6743" y="31"/>
                    <a:pt x="6738" y="31"/>
                    <a:pt x="6732" y="31"/>
                  </a:cubicBezTo>
                  <a:cubicBezTo>
                    <a:pt x="6726" y="31"/>
                    <a:pt x="6719" y="31"/>
                    <a:pt x="6713" y="31"/>
                  </a:cubicBezTo>
                  <a:cubicBezTo>
                    <a:pt x="6678" y="31"/>
                    <a:pt x="6645" y="26"/>
                    <a:pt x="6617" y="1"/>
                  </a:cubicBezTo>
                  <a:close/>
                </a:path>
              </a:pathLst>
            </a:custGeom>
            <a:solidFill>
              <a:schemeClr val="l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7"/>
            <p:cNvSpPr/>
            <p:nvPr/>
          </p:nvSpPr>
          <p:spPr>
            <a:xfrm>
              <a:off x="3285970" y="3617075"/>
              <a:ext cx="1569587" cy="1150189"/>
            </a:xfrm>
            <a:custGeom>
              <a:rect b="b" l="l" r="r" t="t"/>
              <a:pathLst>
                <a:path extrusionOk="0" h="22513" w="30722">
                  <a:moveTo>
                    <a:pt x="26896" y="0"/>
                  </a:moveTo>
                  <a:cubicBezTo>
                    <a:pt x="26776" y="0"/>
                    <a:pt x="26655" y="9"/>
                    <a:pt x="26533" y="24"/>
                  </a:cubicBezTo>
                  <a:cubicBezTo>
                    <a:pt x="25719" y="126"/>
                    <a:pt x="24934" y="391"/>
                    <a:pt x="24225" y="802"/>
                  </a:cubicBezTo>
                  <a:cubicBezTo>
                    <a:pt x="23246" y="1365"/>
                    <a:pt x="22418" y="2118"/>
                    <a:pt x="21640" y="2923"/>
                  </a:cubicBezTo>
                  <a:cubicBezTo>
                    <a:pt x="21398" y="3169"/>
                    <a:pt x="21250" y="3489"/>
                    <a:pt x="21220" y="3833"/>
                  </a:cubicBezTo>
                  <a:cubicBezTo>
                    <a:pt x="21211" y="3931"/>
                    <a:pt x="21173" y="4002"/>
                    <a:pt x="21077" y="4050"/>
                  </a:cubicBezTo>
                  <a:cubicBezTo>
                    <a:pt x="20926" y="4126"/>
                    <a:pt x="20780" y="4215"/>
                    <a:pt x="20634" y="4301"/>
                  </a:cubicBezTo>
                  <a:cubicBezTo>
                    <a:pt x="19407" y="5033"/>
                    <a:pt x="18221" y="5820"/>
                    <a:pt x="17141" y="6760"/>
                  </a:cubicBezTo>
                  <a:cubicBezTo>
                    <a:pt x="16549" y="7276"/>
                    <a:pt x="15978" y="7812"/>
                    <a:pt x="15467" y="8407"/>
                  </a:cubicBezTo>
                  <a:cubicBezTo>
                    <a:pt x="15432" y="8447"/>
                    <a:pt x="15405" y="8467"/>
                    <a:pt x="15379" y="8467"/>
                  </a:cubicBezTo>
                  <a:cubicBezTo>
                    <a:pt x="15351" y="8467"/>
                    <a:pt x="15324" y="8445"/>
                    <a:pt x="15289" y="8405"/>
                  </a:cubicBezTo>
                  <a:cubicBezTo>
                    <a:pt x="14575" y="7589"/>
                    <a:pt x="13783" y="6845"/>
                    <a:pt x="12924" y="6186"/>
                  </a:cubicBezTo>
                  <a:cubicBezTo>
                    <a:pt x="11381" y="4997"/>
                    <a:pt x="9730" y="3977"/>
                    <a:pt x="7950" y="3181"/>
                  </a:cubicBezTo>
                  <a:cubicBezTo>
                    <a:pt x="6725" y="2633"/>
                    <a:pt x="5468" y="2186"/>
                    <a:pt x="4115" y="2072"/>
                  </a:cubicBezTo>
                  <a:cubicBezTo>
                    <a:pt x="3931" y="2056"/>
                    <a:pt x="3748" y="2048"/>
                    <a:pt x="3566" y="2048"/>
                  </a:cubicBezTo>
                  <a:cubicBezTo>
                    <a:pt x="3013" y="2048"/>
                    <a:pt x="2470" y="2126"/>
                    <a:pt x="1941" y="2325"/>
                  </a:cubicBezTo>
                  <a:cubicBezTo>
                    <a:pt x="1298" y="2567"/>
                    <a:pt x="764" y="2939"/>
                    <a:pt x="467" y="3585"/>
                  </a:cubicBezTo>
                  <a:cubicBezTo>
                    <a:pt x="260" y="4032"/>
                    <a:pt x="141" y="4500"/>
                    <a:pt x="80" y="4990"/>
                  </a:cubicBezTo>
                  <a:cubicBezTo>
                    <a:pt x="0" y="5622"/>
                    <a:pt x="125" y="6213"/>
                    <a:pt x="401" y="6770"/>
                  </a:cubicBezTo>
                  <a:cubicBezTo>
                    <a:pt x="869" y="7712"/>
                    <a:pt x="1581" y="8455"/>
                    <a:pt x="2368" y="9130"/>
                  </a:cubicBezTo>
                  <a:cubicBezTo>
                    <a:pt x="2546" y="9283"/>
                    <a:pt x="2653" y="9407"/>
                    <a:pt x="2639" y="9678"/>
                  </a:cubicBezTo>
                  <a:cubicBezTo>
                    <a:pt x="2608" y="10260"/>
                    <a:pt x="2792" y="10807"/>
                    <a:pt x="3105" y="11300"/>
                  </a:cubicBezTo>
                  <a:cubicBezTo>
                    <a:pt x="3379" y="11727"/>
                    <a:pt x="3727" y="12090"/>
                    <a:pt x="4102" y="12432"/>
                  </a:cubicBezTo>
                  <a:cubicBezTo>
                    <a:pt x="4652" y="12931"/>
                    <a:pt x="5263" y="13360"/>
                    <a:pt x="5920" y="13707"/>
                  </a:cubicBezTo>
                  <a:cubicBezTo>
                    <a:pt x="7220" y="14396"/>
                    <a:pt x="8623" y="14669"/>
                    <a:pt x="10081" y="14708"/>
                  </a:cubicBezTo>
                  <a:cubicBezTo>
                    <a:pt x="10214" y="14712"/>
                    <a:pt x="10347" y="14713"/>
                    <a:pt x="10482" y="14713"/>
                  </a:cubicBezTo>
                  <a:cubicBezTo>
                    <a:pt x="10706" y="14713"/>
                    <a:pt x="10936" y="14709"/>
                    <a:pt x="11176" y="14709"/>
                  </a:cubicBezTo>
                  <a:cubicBezTo>
                    <a:pt x="11082" y="14775"/>
                    <a:pt x="11000" y="14781"/>
                    <a:pt x="10923" y="14798"/>
                  </a:cubicBezTo>
                  <a:cubicBezTo>
                    <a:pt x="9713" y="15128"/>
                    <a:pt x="8491" y="15425"/>
                    <a:pt x="7343" y="15947"/>
                  </a:cubicBezTo>
                  <a:cubicBezTo>
                    <a:pt x="6472" y="16342"/>
                    <a:pt x="5657" y="16814"/>
                    <a:pt x="5039" y="17569"/>
                  </a:cubicBezTo>
                  <a:cubicBezTo>
                    <a:pt x="4430" y="18311"/>
                    <a:pt x="4115" y="19168"/>
                    <a:pt x="4124" y="20117"/>
                  </a:cubicBezTo>
                  <a:cubicBezTo>
                    <a:pt x="4133" y="20918"/>
                    <a:pt x="4439" y="21612"/>
                    <a:pt x="5099" y="22114"/>
                  </a:cubicBezTo>
                  <a:cubicBezTo>
                    <a:pt x="5430" y="22365"/>
                    <a:pt x="5799" y="22512"/>
                    <a:pt x="6203" y="22512"/>
                  </a:cubicBezTo>
                  <a:cubicBezTo>
                    <a:pt x="6277" y="22512"/>
                    <a:pt x="6353" y="22507"/>
                    <a:pt x="6429" y="22497"/>
                  </a:cubicBezTo>
                  <a:cubicBezTo>
                    <a:pt x="7081" y="22410"/>
                    <a:pt x="7679" y="22154"/>
                    <a:pt x="8242" y="21824"/>
                  </a:cubicBezTo>
                  <a:cubicBezTo>
                    <a:pt x="9410" y="21139"/>
                    <a:pt x="10428" y="20263"/>
                    <a:pt x="11374" y="19303"/>
                  </a:cubicBezTo>
                  <a:cubicBezTo>
                    <a:pt x="12136" y="18527"/>
                    <a:pt x="12876" y="17731"/>
                    <a:pt x="13621" y="16939"/>
                  </a:cubicBezTo>
                  <a:cubicBezTo>
                    <a:pt x="13891" y="16650"/>
                    <a:pt x="14148" y="16346"/>
                    <a:pt x="14404" y="16043"/>
                  </a:cubicBezTo>
                  <a:cubicBezTo>
                    <a:pt x="14701" y="15689"/>
                    <a:pt x="14993" y="15329"/>
                    <a:pt x="15284" y="14968"/>
                  </a:cubicBezTo>
                  <a:cubicBezTo>
                    <a:pt x="15319" y="14924"/>
                    <a:pt x="15350" y="14898"/>
                    <a:pt x="15381" y="14898"/>
                  </a:cubicBezTo>
                  <a:cubicBezTo>
                    <a:pt x="15409" y="14898"/>
                    <a:pt x="15436" y="14919"/>
                    <a:pt x="15467" y="14966"/>
                  </a:cubicBezTo>
                  <a:cubicBezTo>
                    <a:pt x="15483" y="14993"/>
                    <a:pt x="15506" y="15012"/>
                    <a:pt x="15526" y="15037"/>
                  </a:cubicBezTo>
                  <a:cubicBezTo>
                    <a:pt x="16202" y="15901"/>
                    <a:pt x="16922" y="16729"/>
                    <a:pt x="17680" y="17521"/>
                  </a:cubicBezTo>
                  <a:cubicBezTo>
                    <a:pt x="17929" y="17781"/>
                    <a:pt x="18180" y="18041"/>
                    <a:pt x="18428" y="18304"/>
                  </a:cubicBezTo>
                  <a:cubicBezTo>
                    <a:pt x="19227" y="19159"/>
                    <a:pt x="20037" y="20003"/>
                    <a:pt x="20956" y="20733"/>
                  </a:cubicBezTo>
                  <a:cubicBezTo>
                    <a:pt x="21602" y="21244"/>
                    <a:pt x="22261" y="21739"/>
                    <a:pt x="23016" y="22086"/>
                  </a:cubicBezTo>
                  <a:cubicBezTo>
                    <a:pt x="23449" y="22285"/>
                    <a:pt x="23892" y="22453"/>
                    <a:pt x="24367" y="22501"/>
                  </a:cubicBezTo>
                  <a:cubicBezTo>
                    <a:pt x="24431" y="22507"/>
                    <a:pt x="24494" y="22511"/>
                    <a:pt x="24556" y="22511"/>
                  </a:cubicBezTo>
                  <a:cubicBezTo>
                    <a:pt x="25061" y="22511"/>
                    <a:pt x="25498" y="22295"/>
                    <a:pt x="25863" y="21936"/>
                  </a:cubicBezTo>
                  <a:cubicBezTo>
                    <a:pt x="26433" y="21377"/>
                    <a:pt x="26664" y="20685"/>
                    <a:pt x="26620" y="19891"/>
                  </a:cubicBezTo>
                  <a:cubicBezTo>
                    <a:pt x="26595" y="19381"/>
                    <a:pt x="26472" y="18881"/>
                    <a:pt x="26255" y="18418"/>
                  </a:cubicBezTo>
                  <a:cubicBezTo>
                    <a:pt x="25785" y="17425"/>
                    <a:pt x="24994" y="16757"/>
                    <a:pt x="24043" y="16253"/>
                  </a:cubicBezTo>
                  <a:cubicBezTo>
                    <a:pt x="22966" y="15682"/>
                    <a:pt x="21811" y="15331"/>
                    <a:pt x="20641" y="15016"/>
                  </a:cubicBezTo>
                  <a:lnTo>
                    <a:pt x="19605" y="14738"/>
                  </a:lnTo>
                  <a:cubicBezTo>
                    <a:pt x="19697" y="14717"/>
                    <a:pt x="19792" y="14706"/>
                    <a:pt x="19886" y="14706"/>
                  </a:cubicBezTo>
                  <a:cubicBezTo>
                    <a:pt x="19910" y="14706"/>
                    <a:pt x="19934" y="14706"/>
                    <a:pt x="19957" y="14708"/>
                  </a:cubicBezTo>
                  <a:cubicBezTo>
                    <a:pt x="20070" y="14710"/>
                    <a:pt x="20184" y="14711"/>
                    <a:pt x="20297" y="14711"/>
                  </a:cubicBezTo>
                  <a:cubicBezTo>
                    <a:pt x="20921" y="14711"/>
                    <a:pt x="21543" y="14672"/>
                    <a:pt x="22158" y="14576"/>
                  </a:cubicBezTo>
                  <a:cubicBezTo>
                    <a:pt x="23326" y="14391"/>
                    <a:pt x="24423" y="14008"/>
                    <a:pt x="25420" y="13365"/>
                  </a:cubicBezTo>
                  <a:cubicBezTo>
                    <a:pt x="26217" y="12852"/>
                    <a:pt x="26953" y="12265"/>
                    <a:pt x="27515" y="11492"/>
                  </a:cubicBezTo>
                  <a:cubicBezTo>
                    <a:pt x="27957" y="10887"/>
                    <a:pt x="28188" y="10212"/>
                    <a:pt x="28103" y="9452"/>
                  </a:cubicBezTo>
                  <a:cubicBezTo>
                    <a:pt x="28094" y="9400"/>
                    <a:pt x="28117" y="9349"/>
                    <a:pt x="28160" y="9318"/>
                  </a:cubicBezTo>
                  <a:cubicBezTo>
                    <a:pt x="28290" y="9210"/>
                    <a:pt x="28418" y="9097"/>
                    <a:pt x="28546" y="8987"/>
                  </a:cubicBezTo>
                  <a:cubicBezTo>
                    <a:pt x="29212" y="8403"/>
                    <a:pt x="29807" y="7757"/>
                    <a:pt x="30245" y="6979"/>
                  </a:cubicBezTo>
                  <a:cubicBezTo>
                    <a:pt x="30546" y="6443"/>
                    <a:pt x="30722" y="5873"/>
                    <a:pt x="30697" y="5255"/>
                  </a:cubicBezTo>
                  <a:cubicBezTo>
                    <a:pt x="30679" y="4741"/>
                    <a:pt x="30565" y="4233"/>
                    <a:pt x="30364" y="3758"/>
                  </a:cubicBezTo>
                  <a:cubicBezTo>
                    <a:pt x="30215" y="3409"/>
                    <a:pt x="30029" y="3087"/>
                    <a:pt x="29728" y="2841"/>
                  </a:cubicBezTo>
                  <a:cubicBezTo>
                    <a:pt x="29292" y="2483"/>
                    <a:pt x="28787" y="2273"/>
                    <a:pt x="28242" y="2154"/>
                  </a:cubicBezTo>
                  <a:cubicBezTo>
                    <a:pt x="28117" y="2127"/>
                    <a:pt x="28087" y="2090"/>
                    <a:pt x="28140" y="1974"/>
                  </a:cubicBezTo>
                  <a:cubicBezTo>
                    <a:pt x="28256" y="1721"/>
                    <a:pt x="28297" y="1456"/>
                    <a:pt x="28292" y="1178"/>
                  </a:cubicBezTo>
                  <a:cubicBezTo>
                    <a:pt x="28283" y="658"/>
                    <a:pt x="28001" y="256"/>
                    <a:pt x="27508" y="92"/>
                  </a:cubicBezTo>
                  <a:cubicBezTo>
                    <a:pt x="27307" y="27"/>
                    <a:pt x="27103" y="0"/>
                    <a:pt x="26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7"/>
            <p:cNvSpPr/>
            <p:nvPr/>
          </p:nvSpPr>
          <p:spPr>
            <a:xfrm>
              <a:off x="4797316" y="3584786"/>
              <a:ext cx="202061" cy="104121"/>
            </a:xfrm>
            <a:custGeom>
              <a:rect b="b" l="l" r="r" t="t"/>
              <a:pathLst>
                <a:path extrusionOk="0" h="2038" w="3955">
                  <a:moveTo>
                    <a:pt x="1930" y="1"/>
                  </a:moveTo>
                  <a:cubicBezTo>
                    <a:pt x="1458" y="1"/>
                    <a:pt x="998" y="69"/>
                    <a:pt x="563" y="282"/>
                  </a:cubicBezTo>
                  <a:cubicBezTo>
                    <a:pt x="406" y="359"/>
                    <a:pt x="273" y="466"/>
                    <a:pt x="184" y="614"/>
                  </a:cubicBezTo>
                  <a:cubicBezTo>
                    <a:pt x="0" y="916"/>
                    <a:pt x="102" y="1285"/>
                    <a:pt x="422" y="1538"/>
                  </a:cubicBezTo>
                  <a:cubicBezTo>
                    <a:pt x="866" y="1888"/>
                    <a:pt x="1369" y="2037"/>
                    <a:pt x="1921" y="2037"/>
                  </a:cubicBezTo>
                  <a:cubicBezTo>
                    <a:pt x="1950" y="2037"/>
                    <a:pt x="1978" y="2037"/>
                    <a:pt x="2007" y="2036"/>
                  </a:cubicBezTo>
                  <a:cubicBezTo>
                    <a:pt x="2630" y="2036"/>
                    <a:pt x="3077" y="1913"/>
                    <a:pt x="3469" y="1636"/>
                  </a:cubicBezTo>
                  <a:cubicBezTo>
                    <a:pt x="3843" y="1368"/>
                    <a:pt x="3955" y="989"/>
                    <a:pt x="3741" y="663"/>
                  </a:cubicBezTo>
                  <a:cubicBezTo>
                    <a:pt x="3615" y="469"/>
                    <a:pt x="3431" y="336"/>
                    <a:pt x="3220" y="241"/>
                  </a:cubicBezTo>
                  <a:cubicBezTo>
                    <a:pt x="2888" y="99"/>
                    <a:pt x="2534" y="19"/>
                    <a:pt x="2173" y="6"/>
                  </a:cubicBezTo>
                  <a:cubicBezTo>
                    <a:pt x="2091" y="3"/>
                    <a:pt x="2010" y="1"/>
                    <a:pt x="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7"/>
            <p:cNvSpPr/>
            <p:nvPr/>
          </p:nvSpPr>
          <p:spPr>
            <a:xfrm>
              <a:off x="3455947" y="3842331"/>
              <a:ext cx="475903" cy="285235"/>
            </a:xfrm>
            <a:custGeom>
              <a:rect b="b" l="l" r="r" t="t"/>
              <a:pathLst>
                <a:path extrusionOk="0" h="5583" w="9315">
                  <a:moveTo>
                    <a:pt x="1699" y="1"/>
                  </a:moveTo>
                  <a:cubicBezTo>
                    <a:pt x="1178" y="1"/>
                    <a:pt x="700" y="95"/>
                    <a:pt x="444" y="629"/>
                  </a:cubicBezTo>
                  <a:cubicBezTo>
                    <a:pt x="437" y="638"/>
                    <a:pt x="430" y="645"/>
                    <a:pt x="423" y="652"/>
                  </a:cubicBezTo>
                  <a:cubicBezTo>
                    <a:pt x="1" y="996"/>
                    <a:pt x="26" y="1573"/>
                    <a:pt x="344" y="2002"/>
                  </a:cubicBezTo>
                  <a:cubicBezTo>
                    <a:pt x="636" y="2393"/>
                    <a:pt x="1014" y="2700"/>
                    <a:pt x="1406" y="2985"/>
                  </a:cubicBezTo>
                  <a:cubicBezTo>
                    <a:pt x="2483" y="3770"/>
                    <a:pt x="3674" y="4350"/>
                    <a:pt x="4902" y="4842"/>
                  </a:cubicBezTo>
                  <a:cubicBezTo>
                    <a:pt x="5835" y="5214"/>
                    <a:pt x="6815" y="5456"/>
                    <a:pt x="7813" y="5564"/>
                  </a:cubicBezTo>
                  <a:cubicBezTo>
                    <a:pt x="7917" y="5577"/>
                    <a:pt x="8021" y="5583"/>
                    <a:pt x="8124" y="5583"/>
                  </a:cubicBezTo>
                  <a:cubicBezTo>
                    <a:pt x="8385" y="5583"/>
                    <a:pt x="8645" y="5544"/>
                    <a:pt x="8894" y="5467"/>
                  </a:cubicBezTo>
                  <a:cubicBezTo>
                    <a:pt x="9190" y="5376"/>
                    <a:pt x="9314" y="5141"/>
                    <a:pt x="9256" y="4842"/>
                  </a:cubicBezTo>
                  <a:cubicBezTo>
                    <a:pt x="9241" y="4770"/>
                    <a:pt x="9220" y="4703"/>
                    <a:pt x="9225" y="4628"/>
                  </a:cubicBezTo>
                  <a:cubicBezTo>
                    <a:pt x="9238" y="4436"/>
                    <a:pt x="9175" y="4263"/>
                    <a:pt x="9081" y="4099"/>
                  </a:cubicBezTo>
                  <a:cubicBezTo>
                    <a:pt x="8725" y="3478"/>
                    <a:pt x="8216" y="2985"/>
                    <a:pt x="7676" y="2529"/>
                  </a:cubicBezTo>
                  <a:cubicBezTo>
                    <a:pt x="6667" y="1674"/>
                    <a:pt x="5543" y="1001"/>
                    <a:pt x="4297" y="545"/>
                  </a:cubicBezTo>
                  <a:cubicBezTo>
                    <a:pt x="3492" y="252"/>
                    <a:pt x="2677" y="4"/>
                    <a:pt x="1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7"/>
            <p:cNvSpPr/>
            <p:nvPr/>
          </p:nvSpPr>
          <p:spPr>
            <a:xfrm>
              <a:off x="4251879" y="4220908"/>
              <a:ext cx="265157" cy="112653"/>
            </a:xfrm>
            <a:custGeom>
              <a:rect b="b" l="l" r="r" t="t"/>
              <a:pathLst>
                <a:path extrusionOk="0" h="2205" w="5190">
                  <a:moveTo>
                    <a:pt x="3495" y="0"/>
                  </a:moveTo>
                  <a:cubicBezTo>
                    <a:pt x="3467" y="0"/>
                    <a:pt x="3440" y="0"/>
                    <a:pt x="3412" y="1"/>
                  </a:cubicBezTo>
                  <a:cubicBezTo>
                    <a:pt x="2837" y="11"/>
                    <a:pt x="2269" y="118"/>
                    <a:pt x="1706" y="239"/>
                  </a:cubicBezTo>
                  <a:cubicBezTo>
                    <a:pt x="1247" y="339"/>
                    <a:pt x="802" y="483"/>
                    <a:pt x="421" y="774"/>
                  </a:cubicBezTo>
                  <a:cubicBezTo>
                    <a:pt x="77" y="1033"/>
                    <a:pt x="1" y="1429"/>
                    <a:pt x="239" y="1731"/>
                  </a:cubicBezTo>
                  <a:cubicBezTo>
                    <a:pt x="318" y="1829"/>
                    <a:pt x="421" y="1899"/>
                    <a:pt x="531" y="1956"/>
                  </a:cubicBezTo>
                  <a:cubicBezTo>
                    <a:pt x="932" y="2164"/>
                    <a:pt x="1363" y="2205"/>
                    <a:pt x="1915" y="2205"/>
                  </a:cubicBezTo>
                  <a:cubicBezTo>
                    <a:pt x="2517" y="2193"/>
                    <a:pt x="3113" y="2089"/>
                    <a:pt x="3681" y="1895"/>
                  </a:cubicBezTo>
                  <a:cubicBezTo>
                    <a:pt x="4123" y="1742"/>
                    <a:pt x="4543" y="1548"/>
                    <a:pt x="4876" y="1208"/>
                  </a:cubicBezTo>
                  <a:cubicBezTo>
                    <a:pt x="5189" y="886"/>
                    <a:pt x="5146" y="492"/>
                    <a:pt x="4776" y="252"/>
                  </a:cubicBezTo>
                  <a:cubicBezTo>
                    <a:pt x="4712" y="209"/>
                    <a:pt x="4642" y="173"/>
                    <a:pt x="4569" y="149"/>
                  </a:cubicBezTo>
                  <a:cubicBezTo>
                    <a:pt x="4220" y="34"/>
                    <a:pt x="3856" y="0"/>
                    <a:pt x="34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7"/>
            <p:cNvSpPr/>
            <p:nvPr/>
          </p:nvSpPr>
          <p:spPr>
            <a:xfrm>
              <a:off x="3962249" y="4120159"/>
              <a:ext cx="72650" cy="55330"/>
            </a:xfrm>
            <a:custGeom>
              <a:rect b="b" l="l" r="r" t="t"/>
              <a:pathLst>
                <a:path extrusionOk="0" h="1083" w="1422">
                  <a:moveTo>
                    <a:pt x="610" y="0"/>
                  </a:moveTo>
                  <a:cubicBezTo>
                    <a:pt x="535" y="11"/>
                    <a:pt x="469" y="25"/>
                    <a:pt x="403" y="30"/>
                  </a:cubicBezTo>
                  <a:cubicBezTo>
                    <a:pt x="234" y="46"/>
                    <a:pt x="101" y="118"/>
                    <a:pt x="52" y="285"/>
                  </a:cubicBezTo>
                  <a:cubicBezTo>
                    <a:pt x="1" y="465"/>
                    <a:pt x="74" y="613"/>
                    <a:pt x="197" y="748"/>
                  </a:cubicBezTo>
                  <a:cubicBezTo>
                    <a:pt x="366" y="938"/>
                    <a:pt x="578" y="1036"/>
                    <a:pt x="822" y="1074"/>
                  </a:cubicBezTo>
                  <a:cubicBezTo>
                    <a:pt x="860" y="1079"/>
                    <a:pt x="897" y="1083"/>
                    <a:pt x="933" y="1083"/>
                  </a:cubicBezTo>
                  <a:cubicBezTo>
                    <a:pt x="1073" y="1083"/>
                    <a:pt x="1199" y="1035"/>
                    <a:pt x="1295" y="913"/>
                  </a:cubicBezTo>
                  <a:cubicBezTo>
                    <a:pt x="1402" y="780"/>
                    <a:pt x="1422" y="625"/>
                    <a:pt x="1334" y="481"/>
                  </a:cubicBezTo>
                  <a:cubicBezTo>
                    <a:pt x="1171" y="205"/>
                    <a:pt x="928" y="37"/>
                    <a:pt x="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7"/>
          <p:cNvGrpSpPr/>
          <p:nvPr/>
        </p:nvGrpSpPr>
        <p:grpSpPr>
          <a:xfrm>
            <a:off x="909534" y="240633"/>
            <a:ext cx="1103380" cy="1101932"/>
            <a:chOff x="6963375" y="539995"/>
            <a:chExt cx="929945" cy="928724"/>
          </a:xfrm>
        </p:grpSpPr>
        <p:sp>
          <p:nvSpPr>
            <p:cNvPr id="1502" name="Google Shape;1502;p37"/>
            <p:cNvSpPr/>
            <p:nvPr/>
          </p:nvSpPr>
          <p:spPr>
            <a:xfrm>
              <a:off x="6963375" y="539995"/>
              <a:ext cx="929945" cy="928724"/>
            </a:xfrm>
            <a:custGeom>
              <a:rect b="b" l="l" r="r" t="t"/>
              <a:pathLst>
                <a:path extrusionOk="0" h="13698" w="13716">
                  <a:moveTo>
                    <a:pt x="6763" y="1"/>
                  </a:moveTo>
                  <a:cubicBezTo>
                    <a:pt x="6562" y="147"/>
                    <a:pt x="6393" y="332"/>
                    <a:pt x="6265" y="546"/>
                  </a:cubicBezTo>
                  <a:cubicBezTo>
                    <a:pt x="6055" y="905"/>
                    <a:pt x="5933" y="1299"/>
                    <a:pt x="5843" y="1705"/>
                  </a:cubicBezTo>
                  <a:cubicBezTo>
                    <a:pt x="5754" y="2093"/>
                    <a:pt x="5698" y="2486"/>
                    <a:pt x="5681" y="2885"/>
                  </a:cubicBezTo>
                  <a:cubicBezTo>
                    <a:pt x="5673" y="3063"/>
                    <a:pt x="5672" y="3243"/>
                    <a:pt x="5668" y="3421"/>
                  </a:cubicBezTo>
                  <a:cubicBezTo>
                    <a:pt x="5666" y="3442"/>
                    <a:pt x="5675" y="3467"/>
                    <a:pt x="5652" y="3492"/>
                  </a:cubicBezTo>
                  <a:cubicBezTo>
                    <a:pt x="5558" y="3377"/>
                    <a:pt x="5465" y="3261"/>
                    <a:pt x="5369" y="3147"/>
                  </a:cubicBezTo>
                  <a:cubicBezTo>
                    <a:pt x="4639" y="2278"/>
                    <a:pt x="3731" y="1717"/>
                    <a:pt x="2599" y="1550"/>
                  </a:cubicBezTo>
                  <a:cubicBezTo>
                    <a:pt x="2385" y="1520"/>
                    <a:pt x="2172" y="1504"/>
                    <a:pt x="1957" y="1504"/>
                  </a:cubicBezTo>
                  <a:cubicBezTo>
                    <a:pt x="1918" y="1504"/>
                    <a:pt x="1878" y="1504"/>
                    <a:pt x="1838" y="1505"/>
                  </a:cubicBezTo>
                  <a:cubicBezTo>
                    <a:pt x="1833" y="1506"/>
                    <a:pt x="1827" y="1506"/>
                    <a:pt x="1821" y="1506"/>
                  </a:cubicBezTo>
                  <a:cubicBezTo>
                    <a:pt x="1772" y="1506"/>
                    <a:pt x="1726" y="1498"/>
                    <a:pt x="1682" y="1466"/>
                  </a:cubicBezTo>
                  <a:cubicBezTo>
                    <a:pt x="1662" y="1452"/>
                    <a:pt x="1643" y="1445"/>
                    <a:pt x="1624" y="1445"/>
                  </a:cubicBezTo>
                  <a:cubicBezTo>
                    <a:pt x="1596" y="1445"/>
                    <a:pt x="1569" y="1460"/>
                    <a:pt x="1545" y="1489"/>
                  </a:cubicBezTo>
                  <a:cubicBezTo>
                    <a:pt x="1525" y="1511"/>
                    <a:pt x="1505" y="1530"/>
                    <a:pt x="1484" y="1550"/>
                  </a:cubicBezTo>
                  <a:cubicBezTo>
                    <a:pt x="1443" y="1585"/>
                    <a:pt x="1432" y="1634"/>
                    <a:pt x="1464" y="1673"/>
                  </a:cubicBezTo>
                  <a:cubicBezTo>
                    <a:pt x="1509" y="1731"/>
                    <a:pt x="1507" y="1796"/>
                    <a:pt x="1507" y="1863"/>
                  </a:cubicBezTo>
                  <a:cubicBezTo>
                    <a:pt x="1497" y="2396"/>
                    <a:pt x="1566" y="2919"/>
                    <a:pt x="1751" y="3419"/>
                  </a:cubicBezTo>
                  <a:cubicBezTo>
                    <a:pt x="2011" y="4124"/>
                    <a:pt x="2444" y="4755"/>
                    <a:pt x="3010" y="5250"/>
                  </a:cubicBezTo>
                  <a:cubicBezTo>
                    <a:pt x="3165" y="5387"/>
                    <a:pt x="3327" y="5515"/>
                    <a:pt x="3498" y="5650"/>
                  </a:cubicBezTo>
                  <a:cubicBezTo>
                    <a:pt x="3466" y="5665"/>
                    <a:pt x="3435" y="5668"/>
                    <a:pt x="3405" y="5668"/>
                  </a:cubicBezTo>
                  <a:cubicBezTo>
                    <a:pt x="3375" y="5668"/>
                    <a:pt x="3346" y="5665"/>
                    <a:pt x="3318" y="5665"/>
                  </a:cubicBezTo>
                  <a:cubicBezTo>
                    <a:pt x="3311" y="5664"/>
                    <a:pt x="3305" y="5664"/>
                    <a:pt x="3298" y="5664"/>
                  </a:cubicBezTo>
                  <a:cubicBezTo>
                    <a:pt x="2563" y="5664"/>
                    <a:pt x="1845" y="5764"/>
                    <a:pt x="1146" y="5997"/>
                  </a:cubicBezTo>
                  <a:cubicBezTo>
                    <a:pt x="784" y="6115"/>
                    <a:pt x="441" y="6275"/>
                    <a:pt x="174" y="6560"/>
                  </a:cubicBezTo>
                  <a:cubicBezTo>
                    <a:pt x="115" y="6624"/>
                    <a:pt x="44" y="6681"/>
                    <a:pt x="1" y="6763"/>
                  </a:cubicBezTo>
                  <a:lnTo>
                    <a:pt x="1" y="6936"/>
                  </a:lnTo>
                  <a:cubicBezTo>
                    <a:pt x="147" y="7137"/>
                    <a:pt x="332" y="7308"/>
                    <a:pt x="546" y="7434"/>
                  </a:cubicBezTo>
                  <a:cubicBezTo>
                    <a:pt x="905" y="7646"/>
                    <a:pt x="1301" y="7767"/>
                    <a:pt x="1705" y="7858"/>
                  </a:cubicBezTo>
                  <a:cubicBezTo>
                    <a:pt x="2093" y="7947"/>
                    <a:pt x="2488" y="8000"/>
                    <a:pt x="2885" y="8020"/>
                  </a:cubicBezTo>
                  <a:cubicBezTo>
                    <a:pt x="3062" y="8027"/>
                    <a:pt x="3238" y="8029"/>
                    <a:pt x="3414" y="8033"/>
                  </a:cubicBezTo>
                  <a:cubicBezTo>
                    <a:pt x="3425" y="8033"/>
                    <a:pt x="3436" y="8031"/>
                    <a:pt x="3447" y="8031"/>
                  </a:cubicBezTo>
                  <a:cubicBezTo>
                    <a:pt x="3462" y="8031"/>
                    <a:pt x="3477" y="8034"/>
                    <a:pt x="3492" y="8047"/>
                  </a:cubicBezTo>
                  <a:cubicBezTo>
                    <a:pt x="3377" y="8143"/>
                    <a:pt x="3261" y="8235"/>
                    <a:pt x="3147" y="8332"/>
                  </a:cubicBezTo>
                  <a:cubicBezTo>
                    <a:pt x="2278" y="9062"/>
                    <a:pt x="1716" y="9970"/>
                    <a:pt x="1550" y="11104"/>
                  </a:cubicBezTo>
                  <a:cubicBezTo>
                    <a:pt x="1514" y="11353"/>
                    <a:pt x="1500" y="11604"/>
                    <a:pt x="1507" y="11855"/>
                  </a:cubicBezTo>
                  <a:cubicBezTo>
                    <a:pt x="1507" y="11914"/>
                    <a:pt x="1505" y="11969"/>
                    <a:pt x="1466" y="12019"/>
                  </a:cubicBezTo>
                  <a:cubicBezTo>
                    <a:pt x="1432" y="12063"/>
                    <a:pt x="1441" y="12112"/>
                    <a:pt x="1486" y="12151"/>
                  </a:cubicBezTo>
                  <a:cubicBezTo>
                    <a:pt x="1507" y="12172"/>
                    <a:pt x="1530" y="12195"/>
                    <a:pt x="1552" y="12218"/>
                  </a:cubicBezTo>
                  <a:cubicBezTo>
                    <a:pt x="1571" y="12239"/>
                    <a:pt x="1596" y="12254"/>
                    <a:pt x="1620" y="12254"/>
                  </a:cubicBezTo>
                  <a:cubicBezTo>
                    <a:pt x="1631" y="12254"/>
                    <a:pt x="1642" y="12251"/>
                    <a:pt x="1653" y="12243"/>
                  </a:cubicBezTo>
                  <a:cubicBezTo>
                    <a:pt x="1719" y="12198"/>
                    <a:pt x="1788" y="12189"/>
                    <a:pt x="1859" y="12189"/>
                  </a:cubicBezTo>
                  <a:cubicBezTo>
                    <a:pt x="1910" y="12189"/>
                    <a:pt x="1961" y="12194"/>
                    <a:pt x="2011" y="12194"/>
                  </a:cubicBezTo>
                  <a:cubicBezTo>
                    <a:pt x="2015" y="12194"/>
                    <a:pt x="2018" y="12193"/>
                    <a:pt x="2022" y="12193"/>
                  </a:cubicBezTo>
                  <a:cubicBezTo>
                    <a:pt x="2520" y="12185"/>
                    <a:pt x="3006" y="12108"/>
                    <a:pt x="3473" y="11928"/>
                  </a:cubicBezTo>
                  <a:cubicBezTo>
                    <a:pt x="4155" y="11666"/>
                    <a:pt x="4765" y="11243"/>
                    <a:pt x="5246" y="10693"/>
                  </a:cubicBezTo>
                  <a:cubicBezTo>
                    <a:pt x="5385" y="10536"/>
                    <a:pt x="5519" y="10372"/>
                    <a:pt x="5666" y="10210"/>
                  </a:cubicBezTo>
                  <a:lnTo>
                    <a:pt x="5666" y="10413"/>
                  </a:lnTo>
                  <a:cubicBezTo>
                    <a:pt x="5665" y="11145"/>
                    <a:pt x="5768" y="11862"/>
                    <a:pt x="5999" y="12558"/>
                  </a:cubicBezTo>
                  <a:cubicBezTo>
                    <a:pt x="6119" y="12918"/>
                    <a:pt x="6277" y="13256"/>
                    <a:pt x="6558" y="13523"/>
                  </a:cubicBezTo>
                  <a:cubicBezTo>
                    <a:pt x="6606" y="13568"/>
                    <a:pt x="6655" y="13614"/>
                    <a:pt x="6703" y="13659"/>
                  </a:cubicBezTo>
                  <a:cubicBezTo>
                    <a:pt x="6732" y="13685"/>
                    <a:pt x="6784" y="13697"/>
                    <a:pt x="6837" y="13697"/>
                  </a:cubicBezTo>
                  <a:cubicBezTo>
                    <a:pt x="6903" y="13697"/>
                    <a:pt x="6972" y="13679"/>
                    <a:pt x="7009" y="13648"/>
                  </a:cubicBezTo>
                  <a:cubicBezTo>
                    <a:pt x="7434" y="13299"/>
                    <a:pt x="7634" y="12822"/>
                    <a:pt x="7778" y="12313"/>
                  </a:cubicBezTo>
                  <a:cubicBezTo>
                    <a:pt x="7901" y="11882"/>
                    <a:pt x="7979" y="11440"/>
                    <a:pt x="8011" y="10995"/>
                  </a:cubicBezTo>
                  <a:cubicBezTo>
                    <a:pt x="8033" y="10766"/>
                    <a:pt x="8040" y="10534"/>
                    <a:pt x="8033" y="10303"/>
                  </a:cubicBezTo>
                  <a:cubicBezTo>
                    <a:pt x="8031" y="10272"/>
                    <a:pt x="8022" y="10240"/>
                    <a:pt x="8049" y="10206"/>
                  </a:cubicBezTo>
                  <a:cubicBezTo>
                    <a:pt x="8184" y="10374"/>
                    <a:pt x="8316" y="10541"/>
                    <a:pt x="8456" y="10700"/>
                  </a:cubicBezTo>
                  <a:cubicBezTo>
                    <a:pt x="9010" y="11321"/>
                    <a:pt x="9678" y="11766"/>
                    <a:pt x="10472" y="12014"/>
                  </a:cubicBezTo>
                  <a:cubicBezTo>
                    <a:pt x="10866" y="12134"/>
                    <a:pt x="11275" y="12196"/>
                    <a:pt x="11687" y="12196"/>
                  </a:cubicBezTo>
                  <a:cubicBezTo>
                    <a:pt x="11715" y="12196"/>
                    <a:pt x="11742" y="12196"/>
                    <a:pt x="11770" y="12195"/>
                  </a:cubicBezTo>
                  <a:cubicBezTo>
                    <a:pt x="11802" y="12195"/>
                    <a:pt x="11834" y="12192"/>
                    <a:pt x="11866" y="12192"/>
                  </a:cubicBezTo>
                  <a:cubicBezTo>
                    <a:pt x="11926" y="12192"/>
                    <a:pt x="11985" y="12200"/>
                    <a:pt x="12037" y="12243"/>
                  </a:cubicBezTo>
                  <a:cubicBezTo>
                    <a:pt x="12047" y="12249"/>
                    <a:pt x="12059" y="12253"/>
                    <a:pt x="12070" y="12253"/>
                  </a:cubicBezTo>
                  <a:cubicBezTo>
                    <a:pt x="12073" y="12253"/>
                    <a:pt x="12075" y="12252"/>
                    <a:pt x="12078" y="12252"/>
                  </a:cubicBezTo>
                  <a:cubicBezTo>
                    <a:pt x="12172" y="12252"/>
                    <a:pt x="12272" y="12081"/>
                    <a:pt x="12220" y="12001"/>
                  </a:cubicBezTo>
                  <a:cubicBezTo>
                    <a:pt x="12192" y="11957"/>
                    <a:pt x="12194" y="11912"/>
                    <a:pt x="12194" y="11868"/>
                  </a:cubicBezTo>
                  <a:cubicBezTo>
                    <a:pt x="12206" y="11428"/>
                    <a:pt x="12153" y="10988"/>
                    <a:pt x="12037" y="10564"/>
                  </a:cubicBezTo>
                  <a:cubicBezTo>
                    <a:pt x="11884" y="9993"/>
                    <a:pt x="11602" y="9485"/>
                    <a:pt x="11236" y="9022"/>
                  </a:cubicBezTo>
                  <a:cubicBezTo>
                    <a:pt x="10953" y="8661"/>
                    <a:pt x="10607" y="8362"/>
                    <a:pt x="10246" y="8082"/>
                  </a:cubicBezTo>
                  <a:cubicBezTo>
                    <a:pt x="10233" y="8072"/>
                    <a:pt x="10214" y="8068"/>
                    <a:pt x="10210" y="8034"/>
                  </a:cubicBezTo>
                  <a:lnTo>
                    <a:pt x="10415" y="8034"/>
                  </a:lnTo>
                  <a:cubicBezTo>
                    <a:pt x="11145" y="8034"/>
                    <a:pt x="11859" y="7933"/>
                    <a:pt x="12551" y="7703"/>
                  </a:cubicBezTo>
                  <a:cubicBezTo>
                    <a:pt x="12915" y="7584"/>
                    <a:pt x="13256" y="7425"/>
                    <a:pt x="13525" y="7142"/>
                  </a:cubicBezTo>
                  <a:cubicBezTo>
                    <a:pt x="13570" y="7094"/>
                    <a:pt x="13616" y="7046"/>
                    <a:pt x="13661" y="6996"/>
                  </a:cubicBezTo>
                  <a:cubicBezTo>
                    <a:pt x="13716" y="6936"/>
                    <a:pt x="13707" y="6759"/>
                    <a:pt x="13655" y="6697"/>
                  </a:cubicBezTo>
                  <a:cubicBezTo>
                    <a:pt x="13296" y="6261"/>
                    <a:pt x="12802" y="6058"/>
                    <a:pt x="12277" y="5912"/>
                  </a:cubicBezTo>
                  <a:cubicBezTo>
                    <a:pt x="11861" y="5796"/>
                    <a:pt x="11433" y="5721"/>
                    <a:pt x="11001" y="5689"/>
                  </a:cubicBezTo>
                  <a:cubicBezTo>
                    <a:pt x="10842" y="5677"/>
                    <a:pt x="10683" y="5663"/>
                    <a:pt x="10524" y="5663"/>
                  </a:cubicBezTo>
                  <a:cubicBezTo>
                    <a:pt x="10481" y="5663"/>
                    <a:pt x="10438" y="5664"/>
                    <a:pt x="10395" y="5666"/>
                  </a:cubicBezTo>
                  <a:cubicBezTo>
                    <a:pt x="10383" y="5667"/>
                    <a:pt x="10370" y="5667"/>
                    <a:pt x="10358" y="5667"/>
                  </a:cubicBezTo>
                  <a:cubicBezTo>
                    <a:pt x="10307" y="5667"/>
                    <a:pt x="10256" y="5662"/>
                    <a:pt x="10207" y="5650"/>
                  </a:cubicBezTo>
                  <a:cubicBezTo>
                    <a:pt x="10264" y="5604"/>
                    <a:pt x="10319" y="5559"/>
                    <a:pt x="10376" y="5515"/>
                  </a:cubicBezTo>
                  <a:cubicBezTo>
                    <a:pt x="10961" y="5059"/>
                    <a:pt x="11437" y="4514"/>
                    <a:pt x="11768" y="3847"/>
                  </a:cubicBezTo>
                  <a:cubicBezTo>
                    <a:pt x="12001" y="3373"/>
                    <a:pt x="12129" y="2875"/>
                    <a:pt x="12176" y="2351"/>
                  </a:cubicBezTo>
                  <a:cubicBezTo>
                    <a:pt x="12190" y="2193"/>
                    <a:pt x="12190" y="2034"/>
                    <a:pt x="12194" y="1876"/>
                  </a:cubicBezTo>
                  <a:cubicBezTo>
                    <a:pt x="12194" y="1803"/>
                    <a:pt x="12188" y="1733"/>
                    <a:pt x="12238" y="1669"/>
                  </a:cubicBezTo>
                  <a:cubicBezTo>
                    <a:pt x="12268" y="1632"/>
                    <a:pt x="12256" y="1585"/>
                    <a:pt x="12218" y="1552"/>
                  </a:cubicBezTo>
                  <a:cubicBezTo>
                    <a:pt x="12197" y="1528"/>
                    <a:pt x="12174" y="1509"/>
                    <a:pt x="12153" y="1484"/>
                  </a:cubicBezTo>
                  <a:cubicBezTo>
                    <a:pt x="12130" y="1459"/>
                    <a:pt x="12104" y="1446"/>
                    <a:pt x="12077" y="1446"/>
                  </a:cubicBezTo>
                  <a:cubicBezTo>
                    <a:pt x="12058" y="1446"/>
                    <a:pt x="12039" y="1452"/>
                    <a:pt x="12021" y="1466"/>
                  </a:cubicBezTo>
                  <a:cubicBezTo>
                    <a:pt x="11977" y="1500"/>
                    <a:pt x="11930" y="1506"/>
                    <a:pt x="11882" y="1506"/>
                  </a:cubicBezTo>
                  <a:cubicBezTo>
                    <a:pt x="11874" y="1506"/>
                    <a:pt x="11865" y="1506"/>
                    <a:pt x="11857" y="1505"/>
                  </a:cubicBezTo>
                  <a:cubicBezTo>
                    <a:pt x="11819" y="1504"/>
                    <a:pt x="11782" y="1504"/>
                    <a:pt x="11744" y="1504"/>
                  </a:cubicBezTo>
                  <a:cubicBezTo>
                    <a:pt x="11342" y="1504"/>
                    <a:pt x="10941" y="1556"/>
                    <a:pt x="10554" y="1664"/>
                  </a:cubicBezTo>
                  <a:cubicBezTo>
                    <a:pt x="9989" y="1819"/>
                    <a:pt x="9485" y="2098"/>
                    <a:pt x="9026" y="2458"/>
                  </a:cubicBezTo>
                  <a:cubicBezTo>
                    <a:pt x="8663" y="2745"/>
                    <a:pt x="8362" y="3090"/>
                    <a:pt x="8081" y="3455"/>
                  </a:cubicBezTo>
                  <a:cubicBezTo>
                    <a:pt x="8072" y="3467"/>
                    <a:pt x="8066" y="3487"/>
                    <a:pt x="8033" y="3489"/>
                  </a:cubicBezTo>
                  <a:lnTo>
                    <a:pt x="8033" y="3284"/>
                  </a:lnTo>
                  <a:cubicBezTo>
                    <a:pt x="8034" y="2554"/>
                    <a:pt x="7933" y="1840"/>
                    <a:pt x="7703" y="1146"/>
                  </a:cubicBezTo>
                  <a:cubicBezTo>
                    <a:pt x="7582" y="784"/>
                    <a:pt x="7425" y="441"/>
                    <a:pt x="7139" y="174"/>
                  </a:cubicBezTo>
                  <a:cubicBezTo>
                    <a:pt x="7075" y="115"/>
                    <a:pt x="7016" y="44"/>
                    <a:pt x="6936" y="1"/>
                  </a:cubicBezTo>
                  <a:close/>
                </a:path>
              </a:pathLst>
            </a:custGeom>
            <a:solidFill>
              <a:schemeClr val="accent1"/>
            </a:solidFill>
            <a:ln cap="flat" cmpd="sng" w="9525">
              <a:solidFill>
                <a:schemeClr val="dk1"/>
              </a:solidFill>
              <a:prstDash val="solid"/>
              <a:round/>
              <a:headEnd len="sm" w="sm" type="none"/>
              <a:tailEnd len="sm" w="sm" type="none"/>
            </a:ln>
            <a:effectLst>
              <a:outerShdw rotWithShape="0" algn="bl" dir="3840000" dist="38100">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7"/>
            <p:cNvSpPr/>
            <p:nvPr/>
          </p:nvSpPr>
          <p:spPr>
            <a:xfrm>
              <a:off x="7280884" y="856013"/>
              <a:ext cx="282184" cy="272895"/>
            </a:xfrm>
            <a:custGeom>
              <a:rect b="b" l="l" r="r" t="t"/>
              <a:pathLst>
                <a:path extrusionOk="0" h="4025" w="4162">
                  <a:moveTo>
                    <a:pt x="2100" y="1"/>
                  </a:moveTo>
                  <a:cubicBezTo>
                    <a:pt x="2028" y="1"/>
                    <a:pt x="1956" y="4"/>
                    <a:pt x="1884" y="12"/>
                  </a:cubicBezTo>
                  <a:cubicBezTo>
                    <a:pt x="1669" y="35"/>
                    <a:pt x="1459" y="90"/>
                    <a:pt x="1259" y="179"/>
                  </a:cubicBezTo>
                  <a:cubicBezTo>
                    <a:pt x="1256" y="179"/>
                    <a:pt x="1252" y="181"/>
                    <a:pt x="1249" y="181"/>
                  </a:cubicBezTo>
                  <a:cubicBezTo>
                    <a:pt x="1240" y="190"/>
                    <a:pt x="1227" y="195"/>
                    <a:pt x="1215" y="199"/>
                  </a:cubicBezTo>
                  <a:cubicBezTo>
                    <a:pt x="1124" y="243"/>
                    <a:pt x="1035" y="295"/>
                    <a:pt x="950" y="352"/>
                  </a:cubicBezTo>
                  <a:cubicBezTo>
                    <a:pt x="675" y="537"/>
                    <a:pt x="451" y="786"/>
                    <a:pt x="294" y="1078"/>
                  </a:cubicBezTo>
                  <a:cubicBezTo>
                    <a:pt x="291" y="1085"/>
                    <a:pt x="287" y="1096"/>
                    <a:pt x="278" y="1101"/>
                  </a:cubicBezTo>
                  <a:cubicBezTo>
                    <a:pt x="277" y="1114"/>
                    <a:pt x="271" y="1126"/>
                    <a:pt x="264" y="1137"/>
                  </a:cubicBezTo>
                  <a:cubicBezTo>
                    <a:pt x="38" y="1598"/>
                    <a:pt x="1" y="2131"/>
                    <a:pt x="157" y="2622"/>
                  </a:cubicBezTo>
                  <a:cubicBezTo>
                    <a:pt x="189" y="2718"/>
                    <a:pt x="228" y="2812"/>
                    <a:pt x="271" y="2905"/>
                  </a:cubicBezTo>
                  <a:cubicBezTo>
                    <a:pt x="280" y="2914"/>
                    <a:pt x="285" y="2926"/>
                    <a:pt x="289" y="2941"/>
                  </a:cubicBezTo>
                  <a:cubicBezTo>
                    <a:pt x="339" y="3030"/>
                    <a:pt x="394" y="3117"/>
                    <a:pt x="456" y="3202"/>
                  </a:cubicBezTo>
                  <a:cubicBezTo>
                    <a:pt x="622" y="3425"/>
                    <a:pt x="830" y="3612"/>
                    <a:pt x="1072" y="3751"/>
                  </a:cubicBezTo>
                  <a:cubicBezTo>
                    <a:pt x="1113" y="3774"/>
                    <a:pt x="1156" y="3795"/>
                    <a:pt x="1199" y="3818"/>
                  </a:cubicBezTo>
                  <a:cubicBezTo>
                    <a:pt x="1208" y="3822"/>
                    <a:pt x="1220" y="3824"/>
                    <a:pt x="1222" y="3836"/>
                  </a:cubicBezTo>
                  <a:cubicBezTo>
                    <a:pt x="1224" y="3836"/>
                    <a:pt x="1226" y="3836"/>
                    <a:pt x="1228" y="3836"/>
                  </a:cubicBezTo>
                  <a:cubicBezTo>
                    <a:pt x="1238" y="3836"/>
                    <a:pt x="1248" y="3840"/>
                    <a:pt x="1256" y="3849"/>
                  </a:cubicBezTo>
                  <a:cubicBezTo>
                    <a:pt x="1291" y="3859"/>
                    <a:pt x="1325" y="3872"/>
                    <a:pt x="1357" y="3888"/>
                  </a:cubicBezTo>
                  <a:cubicBezTo>
                    <a:pt x="1537" y="3955"/>
                    <a:pt x="1726" y="4000"/>
                    <a:pt x="1918" y="4016"/>
                  </a:cubicBezTo>
                  <a:cubicBezTo>
                    <a:pt x="1979" y="4021"/>
                    <a:pt x="2039" y="4024"/>
                    <a:pt x="2100" y="4024"/>
                  </a:cubicBezTo>
                  <a:cubicBezTo>
                    <a:pt x="2380" y="4024"/>
                    <a:pt x="2658" y="3967"/>
                    <a:pt x="2915" y="3856"/>
                  </a:cubicBezTo>
                  <a:cubicBezTo>
                    <a:pt x="2937" y="3843"/>
                    <a:pt x="2960" y="3834"/>
                    <a:pt x="2983" y="3829"/>
                  </a:cubicBezTo>
                  <a:cubicBezTo>
                    <a:pt x="2990" y="3820"/>
                    <a:pt x="3001" y="3815"/>
                    <a:pt x="3011" y="3813"/>
                  </a:cubicBezTo>
                  <a:cubicBezTo>
                    <a:pt x="3099" y="3767"/>
                    <a:pt x="3182" y="3717"/>
                    <a:pt x="3264" y="3664"/>
                  </a:cubicBezTo>
                  <a:cubicBezTo>
                    <a:pt x="3533" y="3477"/>
                    <a:pt x="3754" y="3229"/>
                    <a:pt x="3907" y="2939"/>
                  </a:cubicBezTo>
                  <a:cubicBezTo>
                    <a:pt x="3910" y="2930"/>
                    <a:pt x="3918" y="2923"/>
                    <a:pt x="3921" y="2914"/>
                  </a:cubicBezTo>
                  <a:cubicBezTo>
                    <a:pt x="3923" y="2903"/>
                    <a:pt x="3928" y="2891"/>
                    <a:pt x="3939" y="2885"/>
                  </a:cubicBezTo>
                  <a:cubicBezTo>
                    <a:pt x="3955" y="2837"/>
                    <a:pt x="3975" y="2791"/>
                    <a:pt x="3996" y="2745"/>
                  </a:cubicBezTo>
                  <a:cubicBezTo>
                    <a:pt x="4062" y="2576"/>
                    <a:pt x="4105" y="2399"/>
                    <a:pt x="4124" y="2220"/>
                  </a:cubicBezTo>
                  <a:cubicBezTo>
                    <a:pt x="4162" y="1858"/>
                    <a:pt x="4101" y="1495"/>
                    <a:pt x="3946" y="1167"/>
                  </a:cubicBezTo>
                  <a:cubicBezTo>
                    <a:pt x="3944" y="1166"/>
                    <a:pt x="3944" y="1162"/>
                    <a:pt x="3944" y="1160"/>
                  </a:cubicBezTo>
                  <a:lnTo>
                    <a:pt x="3926" y="1126"/>
                  </a:lnTo>
                  <a:cubicBezTo>
                    <a:pt x="3823" y="920"/>
                    <a:pt x="3686" y="735"/>
                    <a:pt x="3522" y="574"/>
                  </a:cubicBezTo>
                  <a:cubicBezTo>
                    <a:pt x="3383" y="439"/>
                    <a:pt x="3225" y="325"/>
                    <a:pt x="3054" y="236"/>
                  </a:cubicBezTo>
                  <a:cubicBezTo>
                    <a:pt x="3042" y="231"/>
                    <a:pt x="3029" y="227"/>
                    <a:pt x="3022" y="217"/>
                  </a:cubicBezTo>
                  <a:cubicBezTo>
                    <a:pt x="3010" y="215"/>
                    <a:pt x="2997" y="213"/>
                    <a:pt x="2992" y="199"/>
                  </a:cubicBezTo>
                  <a:cubicBezTo>
                    <a:pt x="2965" y="199"/>
                    <a:pt x="2944" y="183"/>
                    <a:pt x="2921" y="172"/>
                  </a:cubicBezTo>
                  <a:cubicBezTo>
                    <a:pt x="2751" y="97"/>
                    <a:pt x="2573" y="47"/>
                    <a:pt x="2392" y="21"/>
                  </a:cubicBezTo>
                  <a:cubicBezTo>
                    <a:pt x="2295" y="7"/>
                    <a:pt x="2198" y="1"/>
                    <a:pt x="210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7"/>
            <p:cNvSpPr/>
            <p:nvPr/>
          </p:nvSpPr>
          <p:spPr>
            <a:xfrm>
              <a:off x="7568290" y="714378"/>
              <a:ext cx="113701" cy="122311"/>
            </a:xfrm>
            <a:custGeom>
              <a:rect b="b" l="l" r="r" t="t"/>
              <a:pathLst>
                <a:path extrusionOk="0" h="1804" w="1677">
                  <a:moveTo>
                    <a:pt x="1401" y="0"/>
                  </a:moveTo>
                  <a:cubicBezTo>
                    <a:pt x="1391" y="0"/>
                    <a:pt x="1382" y="1"/>
                    <a:pt x="1372" y="2"/>
                  </a:cubicBezTo>
                  <a:cubicBezTo>
                    <a:pt x="1220" y="18"/>
                    <a:pt x="1074" y="68"/>
                    <a:pt x="946" y="149"/>
                  </a:cubicBezTo>
                  <a:cubicBezTo>
                    <a:pt x="733" y="281"/>
                    <a:pt x="555" y="452"/>
                    <a:pt x="387" y="637"/>
                  </a:cubicBezTo>
                  <a:cubicBezTo>
                    <a:pt x="223" y="819"/>
                    <a:pt x="104" y="1036"/>
                    <a:pt x="38" y="1271"/>
                  </a:cubicBezTo>
                  <a:cubicBezTo>
                    <a:pt x="8" y="1353"/>
                    <a:pt x="1" y="1442"/>
                    <a:pt x="15" y="1527"/>
                  </a:cubicBezTo>
                  <a:cubicBezTo>
                    <a:pt x="58" y="1717"/>
                    <a:pt x="170" y="1804"/>
                    <a:pt x="342" y="1804"/>
                  </a:cubicBezTo>
                  <a:cubicBezTo>
                    <a:pt x="363" y="1804"/>
                    <a:pt x="384" y="1802"/>
                    <a:pt x="407" y="1800"/>
                  </a:cubicBezTo>
                  <a:cubicBezTo>
                    <a:pt x="555" y="1786"/>
                    <a:pt x="690" y="1723"/>
                    <a:pt x="816" y="1645"/>
                  </a:cubicBezTo>
                  <a:cubicBezTo>
                    <a:pt x="1032" y="1513"/>
                    <a:pt x="1201" y="1333"/>
                    <a:pt x="1349" y="1132"/>
                  </a:cubicBezTo>
                  <a:cubicBezTo>
                    <a:pt x="1411" y="1040"/>
                    <a:pt x="1470" y="947"/>
                    <a:pt x="1521" y="847"/>
                  </a:cubicBezTo>
                  <a:cubicBezTo>
                    <a:pt x="1623" y="655"/>
                    <a:pt x="1676" y="454"/>
                    <a:pt x="1660" y="237"/>
                  </a:cubicBezTo>
                  <a:cubicBezTo>
                    <a:pt x="1647" y="102"/>
                    <a:pt x="1534"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5" name="Google Shape;1505;p37"/>
          <p:cNvSpPr/>
          <p:nvPr/>
        </p:nvSpPr>
        <p:spPr>
          <a:xfrm rot="1526429">
            <a:off x="7807715" y="171486"/>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7"/>
          <p:cNvSpPr/>
          <p:nvPr/>
        </p:nvSpPr>
        <p:spPr>
          <a:xfrm rot="5126559">
            <a:off x="8390223" y="1088072"/>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7"/>
          <p:cNvSpPr/>
          <p:nvPr/>
        </p:nvSpPr>
        <p:spPr>
          <a:xfrm flipH="1" rot="-833636">
            <a:off x="1441829" y="3377119"/>
            <a:ext cx="665429" cy="668455"/>
          </a:xfrm>
          <a:custGeom>
            <a:rect b="b" l="l" r="r" t="t"/>
            <a:pathLst>
              <a:path extrusionOk="0" h="17008" w="16931">
                <a:moveTo>
                  <a:pt x="13994" y="1"/>
                </a:moveTo>
                <a:cubicBezTo>
                  <a:pt x="13683" y="1"/>
                  <a:pt x="13345" y="57"/>
                  <a:pt x="12977" y="181"/>
                </a:cubicBezTo>
                <a:cubicBezTo>
                  <a:pt x="12325" y="400"/>
                  <a:pt x="11752" y="751"/>
                  <a:pt x="11227" y="1170"/>
                </a:cubicBezTo>
                <a:cubicBezTo>
                  <a:pt x="10997" y="1355"/>
                  <a:pt x="10778" y="1554"/>
                  <a:pt x="10573" y="1766"/>
                </a:cubicBezTo>
                <a:cubicBezTo>
                  <a:pt x="10340" y="2005"/>
                  <a:pt x="10119" y="2257"/>
                  <a:pt x="9907" y="2516"/>
                </a:cubicBezTo>
                <a:cubicBezTo>
                  <a:pt x="9749" y="2706"/>
                  <a:pt x="9603" y="2905"/>
                  <a:pt x="9466" y="3112"/>
                </a:cubicBezTo>
                <a:cubicBezTo>
                  <a:pt x="9300" y="3365"/>
                  <a:pt x="9147" y="3627"/>
                  <a:pt x="9010" y="3895"/>
                </a:cubicBezTo>
                <a:cubicBezTo>
                  <a:pt x="8923" y="4066"/>
                  <a:pt x="8846" y="4243"/>
                  <a:pt x="8757" y="4426"/>
                </a:cubicBezTo>
                <a:cubicBezTo>
                  <a:pt x="8698" y="4308"/>
                  <a:pt x="8656" y="4196"/>
                  <a:pt x="8604" y="4091"/>
                </a:cubicBezTo>
                <a:cubicBezTo>
                  <a:pt x="8467" y="3812"/>
                  <a:pt x="8317" y="3539"/>
                  <a:pt x="8154" y="3274"/>
                </a:cubicBezTo>
                <a:cubicBezTo>
                  <a:pt x="8016" y="3059"/>
                  <a:pt x="7867" y="2852"/>
                  <a:pt x="7712" y="2647"/>
                </a:cubicBezTo>
                <a:cubicBezTo>
                  <a:pt x="7507" y="2378"/>
                  <a:pt x="7286" y="2122"/>
                  <a:pt x="7051" y="1880"/>
                </a:cubicBezTo>
                <a:cubicBezTo>
                  <a:pt x="6228" y="1027"/>
                  <a:pt x="4788" y="20"/>
                  <a:pt x="3435" y="20"/>
                </a:cubicBezTo>
                <a:cubicBezTo>
                  <a:pt x="2993" y="20"/>
                  <a:pt x="2560" y="128"/>
                  <a:pt x="2161" y="384"/>
                </a:cubicBezTo>
                <a:cubicBezTo>
                  <a:pt x="1918" y="541"/>
                  <a:pt x="1724" y="748"/>
                  <a:pt x="1550" y="967"/>
                </a:cubicBezTo>
                <a:cubicBezTo>
                  <a:pt x="1370" y="1194"/>
                  <a:pt x="1231" y="1446"/>
                  <a:pt x="1105" y="1704"/>
                </a:cubicBezTo>
                <a:cubicBezTo>
                  <a:pt x="1" y="3976"/>
                  <a:pt x="823" y="6810"/>
                  <a:pt x="1828" y="8972"/>
                </a:cubicBezTo>
                <a:cubicBezTo>
                  <a:pt x="2778" y="11021"/>
                  <a:pt x="4381" y="13051"/>
                  <a:pt x="5997" y="14671"/>
                </a:cubicBezTo>
                <a:cubicBezTo>
                  <a:pt x="6216" y="14893"/>
                  <a:pt x="6443" y="15109"/>
                  <a:pt x="6669" y="15324"/>
                </a:cubicBezTo>
                <a:cubicBezTo>
                  <a:pt x="6968" y="15607"/>
                  <a:pt x="7265" y="15890"/>
                  <a:pt x="7571" y="16166"/>
                </a:cubicBezTo>
                <a:cubicBezTo>
                  <a:pt x="7860" y="16428"/>
                  <a:pt x="8139" y="16700"/>
                  <a:pt x="8454" y="16937"/>
                </a:cubicBezTo>
                <a:cubicBezTo>
                  <a:pt x="8515" y="16983"/>
                  <a:pt x="8564" y="17007"/>
                  <a:pt x="8609" y="17007"/>
                </a:cubicBezTo>
                <a:cubicBezTo>
                  <a:pt x="8658" y="17007"/>
                  <a:pt x="8703" y="16981"/>
                  <a:pt x="8757" y="16925"/>
                </a:cubicBezTo>
                <a:cubicBezTo>
                  <a:pt x="8813" y="16978"/>
                  <a:pt x="8873" y="17007"/>
                  <a:pt x="8928" y="17007"/>
                </a:cubicBezTo>
                <a:cubicBezTo>
                  <a:pt x="8956" y="17007"/>
                  <a:pt x="8984" y="16999"/>
                  <a:pt x="9008" y="16984"/>
                </a:cubicBezTo>
                <a:cubicBezTo>
                  <a:pt x="9056" y="16953"/>
                  <a:pt x="9103" y="16919"/>
                  <a:pt x="9147" y="16884"/>
                </a:cubicBezTo>
                <a:cubicBezTo>
                  <a:pt x="9393" y="16670"/>
                  <a:pt x="9640" y="16460"/>
                  <a:pt x="9875" y="16236"/>
                </a:cubicBezTo>
                <a:cubicBezTo>
                  <a:pt x="12386" y="13841"/>
                  <a:pt x="14727" y="11071"/>
                  <a:pt x="16123" y="7925"/>
                </a:cubicBezTo>
                <a:cubicBezTo>
                  <a:pt x="16217" y="7711"/>
                  <a:pt x="16264" y="7481"/>
                  <a:pt x="16351" y="7264"/>
                </a:cubicBezTo>
                <a:cubicBezTo>
                  <a:pt x="16440" y="7036"/>
                  <a:pt x="16481" y="6794"/>
                  <a:pt x="16557" y="6561"/>
                </a:cubicBezTo>
                <a:cubicBezTo>
                  <a:pt x="16661" y="6242"/>
                  <a:pt x="16714" y="5911"/>
                  <a:pt x="16785" y="5585"/>
                </a:cubicBezTo>
                <a:cubicBezTo>
                  <a:pt x="16867" y="5195"/>
                  <a:pt x="16910" y="4796"/>
                  <a:pt x="16912" y="4398"/>
                </a:cubicBezTo>
                <a:cubicBezTo>
                  <a:pt x="16930" y="2593"/>
                  <a:pt x="16100" y="1"/>
                  <a:pt x="13994" y="1"/>
                </a:cubicBezTo>
                <a:close/>
              </a:path>
            </a:pathLst>
          </a:custGeom>
          <a:solidFill>
            <a:schemeClr val="lt2"/>
          </a:solidFill>
          <a:ln cap="flat" cmpd="sng" w="9525">
            <a:solidFill>
              <a:schemeClr val="dk1"/>
            </a:solidFill>
            <a:prstDash val="solid"/>
            <a:round/>
            <a:headEnd len="sm" w="sm" type="none"/>
            <a:tailEnd len="sm" w="sm" type="none"/>
          </a:ln>
          <a:effectLst>
            <a:outerShdw rotWithShape="0" algn="bl" dir="3900000" dist="47625">
              <a:schemeClr val="dk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7"/>
          <p:cNvSpPr/>
          <p:nvPr/>
        </p:nvSpPr>
        <p:spPr>
          <a:xfrm rot="5126559">
            <a:off x="738498" y="4345622"/>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7"/>
          <p:cNvSpPr/>
          <p:nvPr/>
        </p:nvSpPr>
        <p:spPr>
          <a:xfrm rot="1526429">
            <a:off x="465890" y="1311411"/>
            <a:ext cx="508215" cy="534028"/>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78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7"/>
          <p:cNvSpPr/>
          <p:nvPr/>
        </p:nvSpPr>
        <p:spPr>
          <a:xfrm rot="5126559">
            <a:off x="8061723" y="4183697"/>
            <a:ext cx="291514" cy="306320"/>
          </a:xfrm>
          <a:custGeom>
            <a:rect b="b" l="l" r="r" t="t"/>
            <a:pathLst>
              <a:path extrusionOk="0" h="9765" w="9293">
                <a:moveTo>
                  <a:pt x="4783" y="0"/>
                </a:moveTo>
                <a:lnTo>
                  <a:pt x="4783" y="109"/>
                </a:lnTo>
                <a:cubicBezTo>
                  <a:pt x="4784" y="154"/>
                  <a:pt x="4783" y="198"/>
                  <a:pt x="4779" y="243"/>
                </a:cubicBezTo>
                <a:cubicBezTo>
                  <a:pt x="4553" y="1704"/>
                  <a:pt x="3843" y="2897"/>
                  <a:pt x="2755" y="3877"/>
                </a:cubicBezTo>
                <a:cubicBezTo>
                  <a:pt x="2018" y="4539"/>
                  <a:pt x="1140" y="4870"/>
                  <a:pt x="161" y="4945"/>
                </a:cubicBezTo>
                <a:cubicBezTo>
                  <a:pt x="155" y="4945"/>
                  <a:pt x="149" y="4946"/>
                  <a:pt x="144" y="4946"/>
                </a:cubicBezTo>
                <a:cubicBezTo>
                  <a:pt x="129" y="4946"/>
                  <a:pt x="113" y="4944"/>
                  <a:pt x="98" y="4944"/>
                </a:cubicBezTo>
                <a:cubicBezTo>
                  <a:pt x="56" y="4944"/>
                  <a:pt x="18" y="4953"/>
                  <a:pt x="11" y="5018"/>
                </a:cubicBezTo>
                <a:cubicBezTo>
                  <a:pt x="0" y="5114"/>
                  <a:pt x="64" y="5142"/>
                  <a:pt x="146" y="5167"/>
                </a:cubicBezTo>
                <a:cubicBezTo>
                  <a:pt x="426" y="5255"/>
                  <a:pt x="707" y="5333"/>
                  <a:pt x="980" y="5440"/>
                </a:cubicBezTo>
                <a:cubicBezTo>
                  <a:pt x="2171" y="5912"/>
                  <a:pt x="3118" y="6675"/>
                  <a:pt x="3754" y="7801"/>
                </a:cubicBezTo>
                <a:cubicBezTo>
                  <a:pt x="4083" y="8379"/>
                  <a:pt x="4282" y="9010"/>
                  <a:pt x="4453" y="9649"/>
                </a:cubicBezTo>
                <a:cubicBezTo>
                  <a:pt x="4465" y="9690"/>
                  <a:pt x="4449" y="9765"/>
                  <a:pt x="4512" y="9765"/>
                </a:cubicBezTo>
                <a:cubicBezTo>
                  <a:pt x="4515" y="9765"/>
                  <a:pt x="4518" y="9765"/>
                  <a:pt x="4521" y="9765"/>
                </a:cubicBezTo>
                <a:cubicBezTo>
                  <a:pt x="4587" y="9756"/>
                  <a:pt x="4564" y="9681"/>
                  <a:pt x="4564" y="9635"/>
                </a:cubicBezTo>
                <a:cubicBezTo>
                  <a:pt x="4569" y="9366"/>
                  <a:pt x="4630" y="9106"/>
                  <a:pt x="4704" y="8851"/>
                </a:cubicBezTo>
                <a:cubicBezTo>
                  <a:pt x="4886" y="8242"/>
                  <a:pt x="5279" y="7760"/>
                  <a:pt x="5684" y="7299"/>
                </a:cubicBezTo>
                <a:cubicBezTo>
                  <a:pt x="6330" y="6565"/>
                  <a:pt x="7174" y="6100"/>
                  <a:pt x="8043" y="5684"/>
                </a:cubicBezTo>
                <a:cubicBezTo>
                  <a:pt x="8438" y="5497"/>
                  <a:pt x="8863" y="5392"/>
                  <a:pt x="9293" y="5299"/>
                </a:cubicBezTo>
                <a:cubicBezTo>
                  <a:pt x="8794" y="5233"/>
                  <a:pt x="8317" y="5107"/>
                  <a:pt x="7875" y="4872"/>
                </a:cubicBezTo>
                <a:cubicBezTo>
                  <a:pt x="7008" y="4409"/>
                  <a:pt x="6266" y="3743"/>
                  <a:pt x="5710" y="2933"/>
                </a:cubicBezTo>
                <a:cubicBezTo>
                  <a:pt x="5212" y="2210"/>
                  <a:pt x="4902" y="1425"/>
                  <a:pt x="4906" y="535"/>
                </a:cubicBezTo>
                <a:cubicBezTo>
                  <a:pt x="4906" y="349"/>
                  <a:pt x="4838" y="177"/>
                  <a:pt x="4783" y="0"/>
                </a:cubicBezTo>
                <a:close/>
              </a:path>
            </a:pathLst>
          </a:custGeom>
          <a:solidFill>
            <a:srgbClr val="FEFEFE"/>
          </a:solidFill>
          <a:ln>
            <a:noFill/>
          </a:ln>
          <a:effectLst>
            <a:outerShdw blurRad="100013" rotWithShape="0" algn="bl" dir="12300000" dist="76200">
              <a:schemeClr val="accent6">
                <a:alpha val="8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low 2000 Makeup Tutorial for Social Media By Slidesgo">
  <a:themeElements>
    <a:clrScheme name="Simple Light">
      <a:dk1>
        <a:srgbClr val="4C1130"/>
      </a:dk1>
      <a:lt1>
        <a:srgbClr val="FF30A0"/>
      </a:lt1>
      <a:dk2>
        <a:srgbClr val="FC67C2"/>
      </a:dk2>
      <a:lt2>
        <a:srgbClr val="FF9AD9"/>
      </a:lt2>
      <a:accent1>
        <a:srgbClr val="FFD966"/>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