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70" r:id="rId2"/>
    <p:sldId id="271" r:id="rId3"/>
    <p:sldId id="269" r:id="rId4"/>
    <p:sldId id="257" r:id="rId5"/>
    <p:sldId id="261" r:id="rId6"/>
    <p:sldId id="260" r:id="rId7"/>
    <p:sldId id="272" r:id="rId8"/>
    <p:sldId id="256" r:id="rId9"/>
    <p:sldId id="258" r:id="rId10"/>
    <p:sldId id="262" r:id="rId11"/>
    <p:sldId id="259" r:id="rId12"/>
    <p:sldId id="263" r:id="rId13"/>
    <p:sldId id="264" r:id="rId14"/>
    <p:sldId id="273" r:id="rId15"/>
    <p:sldId id="266" r:id="rId16"/>
    <p:sldId id="265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3F677B-308D-4255-A0FE-EBD74EB9075D}" v="23" dt="2024-02-07T16:12:36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6D5B-3B33-4F78-B0A9-FAE513E58AA6}" type="datetimeFigureOut">
              <a:rPr lang="en-IL" smtClean="0"/>
              <a:t>02/07/2024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007AED3A-5EE9-4DCF-8BB3-0D178C637AB6}" type="slidenum">
              <a:rPr lang="en-IL" smtClean="0"/>
              <a:t>‹#›</a:t>
            </a:fld>
            <a:endParaRPr lang="en-IL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37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6D5B-3B33-4F78-B0A9-FAE513E58AA6}" type="datetimeFigureOut">
              <a:rPr lang="en-IL" smtClean="0"/>
              <a:t>02/07/2024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ED3A-5EE9-4DCF-8BB3-0D178C637AB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7852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6D5B-3B33-4F78-B0A9-FAE513E58AA6}" type="datetimeFigureOut">
              <a:rPr lang="en-IL" smtClean="0"/>
              <a:t>02/07/2024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ED3A-5EE9-4DCF-8BB3-0D178C637AB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1907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6D5B-3B33-4F78-B0A9-FAE513E58AA6}" type="datetimeFigureOut">
              <a:rPr lang="en-IL" smtClean="0"/>
              <a:t>02/07/2024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ED3A-5EE9-4DCF-8BB3-0D178C637AB6}" type="slidenum">
              <a:rPr lang="en-IL" smtClean="0"/>
              <a:t>‹#›</a:t>
            </a:fld>
            <a:endParaRPr lang="en-IL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15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6D5B-3B33-4F78-B0A9-FAE513E58AA6}" type="datetimeFigureOut">
              <a:rPr lang="en-IL" smtClean="0"/>
              <a:t>02/07/2024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ED3A-5EE9-4DCF-8BB3-0D178C637AB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8093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6D5B-3B33-4F78-B0A9-FAE513E58AA6}" type="datetimeFigureOut">
              <a:rPr lang="en-IL" smtClean="0"/>
              <a:t>02/07/2024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ED3A-5EE9-4DCF-8BB3-0D178C637AB6}" type="slidenum">
              <a:rPr lang="en-IL" smtClean="0"/>
              <a:t>‹#›</a:t>
            </a:fld>
            <a:endParaRPr lang="en-IL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48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6D5B-3B33-4F78-B0A9-FAE513E58AA6}" type="datetimeFigureOut">
              <a:rPr lang="en-IL" smtClean="0"/>
              <a:t>02/07/2024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ED3A-5EE9-4DCF-8BB3-0D178C637AB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8249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6D5B-3B33-4F78-B0A9-FAE513E58AA6}" type="datetimeFigureOut">
              <a:rPr lang="en-IL" smtClean="0"/>
              <a:t>02/07/2024</a:t>
            </a:fld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ED3A-5EE9-4DCF-8BB3-0D178C637AB6}" type="slidenum">
              <a:rPr lang="en-IL" smtClean="0"/>
              <a:t>‹#›</a:t>
            </a:fld>
            <a:endParaRPr lang="en-IL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98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6D5B-3B33-4F78-B0A9-FAE513E58AA6}" type="datetimeFigureOut">
              <a:rPr lang="en-IL" smtClean="0"/>
              <a:t>02/07/2024</a:t>
            </a:fld>
            <a:endParaRPr lang="en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ED3A-5EE9-4DCF-8BB3-0D178C637AB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2118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6D5B-3B33-4F78-B0A9-FAE513E58AA6}" type="datetimeFigureOut">
              <a:rPr lang="en-IL" smtClean="0"/>
              <a:t>02/07/2024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ED3A-5EE9-4DCF-8BB3-0D178C637AB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3200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6D5B-3B33-4F78-B0A9-FAE513E58AA6}" type="datetimeFigureOut">
              <a:rPr lang="en-IL" smtClean="0"/>
              <a:t>02/07/2024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ED3A-5EE9-4DCF-8BB3-0D178C637AB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1116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6166D5B-3B33-4F78-B0A9-FAE513E58AA6}" type="datetimeFigureOut">
              <a:rPr lang="en-IL" smtClean="0"/>
              <a:t>02/07/2024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AED3A-5EE9-4DCF-8BB3-0D178C637AB6}" type="slidenum">
              <a:rPr lang="en-IL" smtClean="0"/>
              <a:t>‹#›</a:t>
            </a:fld>
            <a:endParaRPr lang="en-IL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6132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YUL1R4pupU?start=13&amp;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bfccVBo9tE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DRIIsMR-G4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dZN0NYW0VY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1aIyZnFbOu0?feature=oemb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saur8sXFGo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_36fPSp7UQ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להפגין או לא להפגין: זו השאלה שמפצלת עכשיו את ארגוני המחאה - חינוך וחברה -  הארץ">
            <a:extLst>
              <a:ext uri="{FF2B5EF4-FFF2-40B4-BE49-F238E27FC236}">
                <a16:creationId xmlns:a16="http://schemas.microsoft.com/office/drawing/2014/main" id="{CE2B60F6-62CC-43EF-29F9-4AE817B4B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0"/>
            <a:ext cx="10310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510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illboard with a picture of two men&#10;&#10;Description automatically generated">
            <a:extLst>
              <a:ext uri="{FF2B5EF4-FFF2-40B4-BE49-F238E27FC236}">
                <a16:creationId xmlns:a16="http://schemas.microsoft.com/office/drawing/2014/main" id="{6B1F04E3-AF55-68D4-97D9-5BB0820AD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44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person giving a plane to a person on a leash&#10;&#10;Description automatically generated">
            <a:extLst>
              <a:ext uri="{FF2B5EF4-FFF2-40B4-BE49-F238E27FC236}">
                <a16:creationId xmlns:a16="http://schemas.microsoft.com/office/drawing/2014/main" id="{9F4AA945-E659-4070-CCD9-CB79A3B02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566737"/>
            <a:ext cx="901065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83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Hamas leader Yahya Sinwar׳s exclusive interview on BBC">
            <a:hlinkClick r:id="" action="ppaction://media"/>
            <a:extLst>
              <a:ext uri="{FF2B5EF4-FFF2-40B4-BE49-F238E27FC236}">
                <a16:creationId xmlns:a16="http://schemas.microsoft.com/office/drawing/2014/main" id="{3296C45A-5437-5330-4C61-3B923879864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0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Welcome to Columbia Untisemity">
            <a:hlinkClick r:id="" action="ppaction://media"/>
            <a:extLst>
              <a:ext uri="{FF2B5EF4-FFF2-40B4-BE49-F238E27FC236}">
                <a16:creationId xmlns:a16="http://schemas.microsoft.com/office/drawing/2014/main" id="{2D7F934D-63B9-ECF2-2322-3B5C0E20C3C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4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על מורשתו של נתניהו">
            <a:hlinkClick r:id="" action="ppaction://media"/>
            <a:extLst>
              <a:ext uri="{FF2B5EF4-FFF2-40B4-BE49-F238E27FC236}">
                <a16:creationId xmlns:a16="http://schemas.microsoft.com/office/drawing/2014/main" id="{B2CD0952-1EFF-0320-F179-0257317C59F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0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חרבו">
            <a:hlinkClick r:id="" action="ppaction://media"/>
            <a:extLst>
              <a:ext uri="{FF2B5EF4-FFF2-40B4-BE49-F238E27FC236}">
                <a16:creationId xmlns:a16="http://schemas.microsoft.com/office/drawing/2014/main" id="{AA11046D-0CB6-311D-520A-2DFB75292CB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44101" y="137319"/>
            <a:ext cx="3657600" cy="6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6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תזמורת ירושלים מזרח ומערב עם מאסטרו תום כהן מארחים את יגל הרוש - קינת בארי">
            <a:hlinkClick r:id="" action="ppaction://media"/>
            <a:extLst>
              <a:ext uri="{FF2B5EF4-FFF2-40B4-BE49-F238E27FC236}">
                <a16:creationId xmlns:a16="http://schemas.microsoft.com/office/drawing/2014/main" id="{42948277-790F-F76F-AEFC-4F69B7D2AD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1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1000 Israeli musicians sing with one voice, BRING THEM HOME! - Homeland concert">
            <a:hlinkClick r:id="" action="ppaction://media"/>
            <a:extLst>
              <a:ext uri="{FF2B5EF4-FFF2-40B4-BE49-F238E27FC236}">
                <a16:creationId xmlns:a16="http://schemas.microsoft.com/office/drawing/2014/main" id="{65D8BB49-60EB-80CA-BBCE-4DFB6D9B97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2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Bring Him Home">
            <a:hlinkClick r:id="" action="ppaction://media"/>
            <a:extLst>
              <a:ext uri="{FF2B5EF4-FFF2-40B4-BE49-F238E27FC236}">
                <a16:creationId xmlns:a16="http://schemas.microsoft.com/office/drawing/2014/main" id="{D9216F17-1C46-B5D5-33EF-78C5F24D206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0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הפגנה בקפלן תל אביב">
            <a:extLst>
              <a:ext uri="{FF2B5EF4-FFF2-40B4-BE49-F238E27FC236}">
                <a16:creationId xmlns:a16="http://schemas.microsoft.com/office/drawing/2014/main" id="{C45CD3C6-E0D1-D7D3-2B14-7ADDE02D1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80" y="132203"/>
            <a:ext cx="5987584" cy="399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אלפים מחו נגד הממשלה בשורת מוקדים: &quot;מגיע לנו סוף אחר, ובכוחנו לכתוב אותו&quot;">
            <a:extLst>
              <a:ext uri="{FF2B5EF4-FFF2-40B4-BE49-F238E27FC236}">
                <a16:creationId xmlns:a16="http://schemas.microsoft.com/office/drawing/2014/main" id="{E405742F-5B93-A554-379D-159BC67C2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950" y="2998653"/>
            <a:ext cx="6312665" cy="355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649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הפגנה 24 שעות 100 ימים חטופים שבי חמאס כיכר החטופים תל אביב חטופים מלחמת עזה">
            <a:extLst>
              <a:ext uri="{FF2B5EF4-FFF2-40B4-BE49-F238E27FC236}">
                <a16:creationId xmlns:a16="http://schemas.microsoft.com/office/drawing/2014/main" id="{AB76E5FF-7DB0-1398-8D40-99C600A64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0975"/>
            <a:ext cx="9753600" cy="649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654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g table with plates and food on it&#10;&#10;Description automatically generated">
            <a:extLst>
              <a:ext uri="{FF2B5EF4-FFF2-40B4-BE49-F238E27FC236}">
                <a16:creationId xmlns:a16="http://schemas.microsoft.com/office/drawing/2014/main" id="{D0A31E45-3E2B-A928-12C0-8687CC6FA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433" y="778212"/>
            <a:ext cx="7472273" cy="488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55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red poster with white text&#10;&#10;Description automatically generated">
            <a:extLst>
              <a:ext uri="{FF2B5EF4-FFF2-40B4-BE49-F238E27FC236}">
                <a16:creationId xmlns:a16="http://schemas.microsoft.com/office/drawing/2014/main" id="{71C61EEC-26D3-4675-8B7B-E19F63785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896" y="0"/>
            <a:ext cx="6232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07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iece of paper with black text&#10;&#10;Description automatically generated">
            <a:extLst>
              <a:ext uri="{FF2B5EF4-FFF2-40B4-BE49-F238E27FC236}">
                <a16:creationId xmlns:a16="http://schemas.microsoft.com/office/drawing/2014/main" id="{A0284476-D0C3-93AE-08A4-76F59606D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972" y="0"/>
            <a:ext cx="6764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89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גרף פרינט">
            <a:extLst>
              <a:ext uri="{FF2B5EF4-FFF2-40B4-BE49-F238E27FC236}">
                <a16:creationId xmlns:a16="http://schemas.microsoft.com/office/drawing/2014/main" id="{0E80C19D-2FF1-3D1E-3D21-E66C3AB7D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553" y="1765808"/>
            <a:ext cx="4751698" cy="317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071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סעו מכאן. המנון המלחמה - מכה אדירה מתחת לחגורה">
            <a:hlinkClick r:id="" action="ppaction://media"/>
            <a:extLst>
              <a:ext uri="{FF2B5EF4-FFF2-40B4-BE49-F238E27FC236}">
                <a16:creationId xmlns:a16="http://schemas.microsoft.com/office/drawing/2014/main" id="{BEBFCC9E-61CF-B514-8460-70CF830942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6177" y="457200"/>
            <a:ext cx="1051964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3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number on his forehead&#10;&#10;Description automatically generated">
            <a:extLst>
              <a:ext uri="{FF2B5EF4-FFF2-40B4-BE49-F238E27FC236}">
                <a16:creationId xmlns:a16="http://schemas.microsoft.com/office/drawing/2014/main" id="{81D33394-597C-5FDB-26D9-10586B128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690" y="351185"/>
            <a:ext cx="5168935" cy="615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80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79</TotalTime>
  <Words>0</Words>
  <Application>Microsoft Office PowerPoint</Application>
  <PresentationFormat>Widescreen</PresentationFormat>
  <Paragraphs>0</Paragraphs>
  <Slides>18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Madison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אריה ספוזניק</dc:creator>
  <cp:lastModifiedBy>אריה ספוזניק</cp:lastModifiedBy>
  <cp:revision>2</cp:revision>
  <dcterms:created xsi:type="dcterms:W3CDTF">2024-02-07T14:14:08Z</dcterms:created>
  <dcterms:modified xsi:type="dcterms:W3CDTF">2024-02-07T16:21:58Z</dcterms:modified>
</cp:coreProperties>
</file>