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6"/>
  </p:notesMasterIdLst>
  <p:handoutMasterIdLst>
    <p:handoutMasterId r:id="rId7"/>
  </p:handoutMasterIdLst>
  <p:sldIdLst>
    <p:sldId id="436" r:id="rId2"/>
    <p:sldId id="481" r:id="rId3"/>
    <p:sldId id="480" r:id="rId4"/>
    <p:sldId id="258" r:id="rId5"/>
  </p:sldIdLst>
  <p:sldSz cx="12192000" cy="6858000"/>
  <p:notesSz cx="6858000" cy="9926638"/>
  <p:defaultTextStyle>
    <a:defPPr>
      <a:defRPr lang="he-I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  <p15:guide id="3" pos="7491" userDrawn="1">
          <p15:clr>
            <a:srgbClr val="A4A3A4"/>
          </p15:clr>
        </p15:guide>
        <p15:guide id="4" pos="211" userDrawn="1">
          <p15:clr>
            <a:srgbClr val="A4A3A4"/>
          </p15:clr>
        </p15:guide>
        <p15:guide id="6" orient="horz" pos="4315" userDrawn="1">
          <p15:clr>
            <a:srgbClr val="A4A3A4"/>
          </p15:clr>
        </p15:guide>
        <p15:guide id="7" orient="horz" pos="3612" userDrawn="1">
          <p15:clr>
            <a:srgbClr val="A4A3A4"/>
          </p15:clr>
        </p15:guide>
        <p15:guide id="8" orient="horz" pos="799" userDrawn="1">
          <p15:clr>
            <a:srgbClr val="A4A3A4"/>
          </p15:clr>
        </p15:guide>
        <p15:guide id="9" pos="7083" userDrawn="1">
          <p15:clr>
            <a:srgbClr val="A4A3A4"/>
          </p15:clr>
        </p15:guide>
        <p15:guide id="10" pos="597" userDrawn="1">
          <p15:clr>
            <a:srgbClr val="A4A3A4"/>
          </p15:clr>
        </p15:guide>
        <p15:guide id="11" pos="3953" userDrawn="1">
          <p15:clr>
            <a:srgbClr val="A4A3A4"/>
          </p15:clr>
        </p15:guide>
        <p15:guide id="12" pos="7628" userDrawn="1">
          <p15:clr>
            <a:srgbClr val="A4A3A4"/>
          </p15:clr>
        </p15:guide>
        <p15:guide id="13" pos="121" userDrawn="1">
          <p15:clr>
            <a:srgbClr val="A4A3A4"/>
          </p15:clr>
        </p15:guide>
        <p15:guide id="14" pos="3727" userDrawn="1">
          <p15:clr>
            <a:srgbClr val="A4A3A4"/>
          </p15:clr>
        </p15:guide>
        <p15:guide id="15" orient="horz" pos="4110" userDrawn="1">
          <p15:clr>
            <a:srgbClr val="A4A3A4"/>
          </p15:clr>
        </p15:guide>
        <p15:guide id="16" pos="7446" userDrawn="1">
          <p15:clr>
            <a:srgbClr val="A4A3A4"/>
          </p15:clr>
        </p15:guide>
        <p15:guide id="17" orient="horz" pos="3816" userDrawn="1">
          <p15:clr>
            <a:srgbClr val="A4A3A4"/>
          </p15:clr>
        </p15:guide>
        <p15:guide id="18" pos="447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6E70"/>
    <a:srgbClr val="FFFFFF"/>
    <a:srgbClr val="000066"/>
    <a:srgbClr val="5B9BD5"/>
    <a:srgbClr val="798A82"/>
    <a:srgbClr val="000000"/>
    <a:srgbClr val="CDC5BA"/>
    <a:srgbClr val="5B3F34"/>
    <a:srgbClr val="1F4E79"/>
    <a:srgbClr val="2721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46" autoAdjust="0"/>
    <p:restoredTop sz="91222" autoAdjust="0"/>
  </p:normalViewPr>
  <p:slideViewPr>
    <p:cSldViewPr snapToGrid="0" showGuides="1">
      <p:cViewPr varScale="1">
        <p:scale>
          <a:sx n="99" d="100"/>
          <a:sy n="99" d="100"/>
        </p:scale>
        <p:origin x="1146" y="90"/>
      </p:cViewPr>
      <p:guideLst>
        <p:guide orient="horz" pos="2160"/>
        <p:guide pos="3817"/>
        <p:guide pos="7491"/>
        <p:guide pos="211"/>
        <p:guide orient="horz" pos="4315"/>
        <p:guide orient="horz" pos="3612"/>
        <p:guide orient="horz" pos="799"/>
        <p:guide pos="7083"/>
        <p:guide pos="597"/>
        <p:guide pos="3953"/>
        <p:guide pos="7628"/>
        <p:guide pos="121"/>
        <p:guide pos="3727"/>
        <p:guide orient="horz" pos="4110"/>
        <p:guide pos="7446"/>
        <p:guide orient="horz" pos="3816"/>
        <p:guide pos="44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howGuides="1">
      <p:cViewPr varScale="1">
        <p:scale>
          <a:sx n="78" d="100"/>
          <a:sy n="78" d="100"/>
        </p:scale>
        <p:origin x="3966" y="108"/>
      </p:cViewPr>
      <p:guideLst>
        <p:guide orient="horz" pos="3127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BD3AD6F2-B6C0-4CBE-BC80-FE2C8B01F476}" type="datetimeFigureOut">
              <a:rPr lang="he-IL" smtClean="0"/>
              <a:t>כ"ח/שבט/תשפ"ד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8F241AB1-F7DA-4BEA-8865-07A384D3A32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155204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940B677A-65D7-45F9-ACEE-B62FC5E50549}" type="datetimeFigureOut">
              <a:rPr lang="he-IL" smtClean="0"/>
              <a:t>כ"ח/שבט/תשפ"ד</a:t>
            </a:fld>
            <a:endParaRPr lang="he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e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77194"/>
            <a:ext cx="548640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4EC80ACF-07B4-4A3B-A42C-C0413C60FDA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84906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80ACF-07B4-4A3B-A42C-C0413C60FDA9}" type="slidenum">
              <a:rPr lang="he-IL" smtClean="0"/>
              <a:t>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10402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80ACF-07B4-4A3B-A42C-C0413C60FDA9}" type="slidenum">
              <a:rPr lang="he-IL" smtClean="0"/>
              <a:t>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54818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80ACF-07B4-4A3B-A42C-C0413C60FDA9}" type="slidenum">
              <a:rPr lang="he-IL" smtClean="0"/>
              <a:t>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93465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6C6E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A24E9AD-F9D3-471E-A875-2FF6E9653C43}"/>
              </a:ext>
            </a:extLst>
          </p:cNvPr>
          <p:cNvGrpSpPr/>
          <p:nvPr/>
        </p:nvGrpSpPr>
        <p:grpSpPr>
          <a:xfrm>
            <a:off x="0" y="918000"/>
            <a:ext cx="12196608" cy="5940000"/>
            <a:chOff x="0" y="918000"/>
            <a:chExt cx="12196608" cy="5940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73FFE20-BCE3-482E-BF0E-D31975EC11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0" r="4870"/>
            <a:stretch/>
          </p:blipFill>
          <p:spPr>
            <a:xfrm>
              <a:off x="0" y="918000"/>
              <a:ext cx="12196608" cy="59400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EB26306-A8B7-4E47-9466-B658605C87DC}"/>
                </a:ext>
              </a:extLst>
            </p:cNvPr>
            <p:cNvSpPr txBox="1"/>
            <p:nvPr userDrawn="1"/>
          </p:nvSpPr>
          <p:spPr>
            <a:xfrm>
              <a:off x="11024693" y="6604084"/>
              <a:ext cx="1167307" cy="25391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  <a:latin typeface="Hadassah Friedlaender" panose="02020603050405020304" pitchFamily="18" charset="-79"/>
                  <a:cs typeface="Hadassah Friedlaender" panose="02020603050405020304" pitchFamily="18" charset="-79"/>
                </a:rPr>
                <a:t>Photo: Stav </a:t>
              </a:r>
              <a:r>
                <a:rPr lang="en-US" sz="1050" dirty="0" err="1">
                  <a:solidFill>
                    <a:schemeClr val="bg1"/>
                  </a:solidFill>
                  <a:latin typeface="Hadassah Friedlaender" panose="02020603050405020304" pitchFamily="18" charset="-79"/>
                  <a:cs typeface="Hadassah Friedlaender" panose="02020603050405020304" pitchFamily="18" charset="-79"/>
                </a:rPr>
                <a:t>Tsur</a:t>
              </a:r>
              <a:endParaRPr lang="he-IL" sz="1050" dirty="0">
                <a:solidFill>
                  <a:schemeClr val="bg1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endParaRPr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57275" y="3432856"/>
            <a:ext cx="10077450" cy="864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e-IL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7275" y="1689838"/>
            <a:ext cx="10077450" cy="1080000"/>
          </a:xfrm>
          <a:noFill/>
        </p:spPr>
        <p:txBody>
          <a:bodyPr anchor="ctr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683109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Gray">
    <p:bg>
      <p:bgPr>
        <a:solidFill>
          <a:srgbClr val="6C6E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he-I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F12AD-418F-4334-836A-E1B3CF5FEC6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96593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F12AD-418F-4334-836A-E1B3CF5FEC6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90361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Gray">
    <p:bg>
      <p:bgPr>
        <a:solidFill>
          <a:srgbClr val="6C6E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F12AD-418F-4334-836A-E1B3CF5FEC6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544803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286" y="1"/>
            <a:ext cx="8822748" cy="908972"/>
          </a:xfrm>
        </p:spPr>
        <p:txBody>
          <a:bodyPr anchor="ctr">
            <a:normAutofit/>
          </a:bodyPr>
          <a:lstStyle>
            <a:lvl1pPr marL="0" indent="0" algn="l" rtl="0">
              <a:defRPr sz="3600"/>
            </a:lvl1pPr>
          </a:lstStyle>
          <a:p>
            <a:r>
              <a:rPr lang="en-US"/>
              <a:t>Click to edit Master title style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86488" y="1"/>
            <a:ext cx="6005512" cy="6857999"/>
          </a:xfrm>
          <a:noFill/>
          <a:ln>
            <a:noFill/>
          </a:ln>
        </p:spPr>
        <p:txBody>
          <a:bodyPr bIns="54000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Tx/>
              <a:buFontTx/>
              <a:buNone/>
              <a:tabLst/>
              <a:defRPr sz="2400">
                <a:solidFill>
                  <a:srgbClr val="1A75BC"/>
                </a:solidFill>
              </a:defRPr>
            </a:lvl1pPr>
            <a:lvl2pPr marL="457200" indent="0" algn="l" rtl="0">
              <a:buFontTx/>
              <a:buNone/>
              <a:defRPr sz="900">
                <a:solidFill>
                  <a:schemeClr val="bg1"/>
                </a:solidFill>
              </a:defRPr>
            </a:lvl2pPr>
            <a:lvl3pPr marL="914400" indent="0" algn="l" rtl="0">
              <a:buFontTx/>
              <a:buNone/>
              <a:defRPr sz="900">
                <a:solidFill>
                  <a:schemeClr val="bg1"/>
                </a:solidFill>
              </a:defRPr>
            </a:lvl3pPr>
            <a:lvl4pPr marL="1371600" indent="0" algn="l" rtl="0">
              <a:buFontTx/>
              <a:buNone/>
              <a:defRPr sz="900">
                <a:solidFill>
                  <a:schemeClr val="bg1"/>
                </a:solidFill>
              </a:defRPr>
            </a:lvl4pPr>
            <a:lvl5pPr marL="1828800" indent="0" algn="l" rtl="0">
              <a:buFontTx/>
              <a:buNone/>
              <a:defRPr sz="9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0679" y="1089024"/>
            <a:ext cx="5654834" cy="5219701"/>
          </a:xfrm>
        </p:spPr>
        <p:txBody>
          <a:bodyPr>
            <a:normAutofit/>
          </a:bodyPr>
          <a:lstStyle>
            <a:lvl1pPr marL="342900" indent="-342900" algn="l" rtl="0">
              <a:buFont typeface="Wingdings" panose="05000000000000000000" pitchFamily="2" charset="2"/>
              <a:buChar char="§"/>
              <a:defRPr sz="2400"/>
            </a:lvl1pPr>
            <a:lvl2pPr marL="800100" indent="-342900">
              <a:buFont typeface="Wingdings" panose="05000000000000000000" pitchFamily="2" charset="2"/>
              <a:buChar char="§"/>
              <a:defRPr sz="2400"/>
            </a:lvl2pPr>
            <a:lvl3pPr marL="1257300" indent="-342900">
              <a:buFont typeface="Wingdings" panose="05000000000000000000" pitchFamily="2" charset="2"/>
              <a:buChar char="§"/>
              <a:defRPr sz="2400"/>
            </a:lvl3pPr>
            <a:lvl4pPr marL="1714500" indent="-342900">
              <a:buFont typeface="Wingdings" panose="05000000000000000000" pitchFamily="2" charset="2"/>
              <a:buChar char="§"/>
              <a:defRPr sz="2400"/>
            </a:lvl4pPr>
            <a:lvl5pPr marL="2171700" indent="-342900">
              <a:buFont typeface="Wingdings" panose="05000000000000000000" pitchFamily="2" charset="2"/>
              <a:buChar char="§"/>
              <a:defRPr sz="24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F12AD-418F-4334-836A-E1B3CF5FEC65}" type="slidenum">
              <a:rPr lang="he-IL" smtClean="0"/>
              <a:t>‹#›</a:t>
            </a:fld>
            <a:endParaRPr lang="he-IL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6276040" y="6090137"/>
            <a:ext cx="3420000" cy="218895"/>
          </a:xfrm>
          <a:noFill/>
        </p:spPr>
        <p:txBody>
          <a:bodyPr>
            <a:noAutofit/>
          </a:bodyPr>
          <a:lstStyle>
            <a:lvl1pPr marL="0" indent="0" algn="l" rtl="0">
              <a:buNone/>
              <a:defRPr sz="1050">
                <a:solidFill>
                  <a:srgbClr val="6C6E7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Photo Credit: IMAGE SHOULD BE 16.68w x 16.55h</a:t>
            </a:r>
          </a:p>
        </p:txBody>
      </p:sp>
    </p:spTree>
    <p:extLst>
      <p:ext uri="{BB962C8B-B14F-4D97-AF65-F5344CB8AC3E}">
        <p14:creationId xmlns:p14="http://schemas.microsoft.com/office/powerpoint/2010/main" val="18192089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2">
          <p15:clr>
            <a:srgbClr val="FBAE40"/>
          </p15:clr>
        </p15:guide>
        <p15:guide id="4" pos="7468">
          <p15:clr>
            <a:srgbClr val="FBAE40"/>
          </p15:clr>
        </p15:guide>
        <p15:guide id="5" orient="horz" pos="686">
          <p15:clr>
            <a:srgbClr val="FBAE40"/>
          </p15:clr>
        </p15:guide>
        <p15:guide id="6" pos="3783">
          <p15:clr>
            <a:srgbClr val="FBAE40"/>
          </p15:clr>
        </p15:guide>
        <p15:guide id="7" pos="3897">
          <p15:clr>
            <a:srgbClr val="FBAE40"/>
          </p15:clr>
        </p15:guide>
        <p15:guide id="8" orient="horz" pos="397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186488" y="900000"/>
            <a:ext cx="6005512" cy="5958000"/>
          </a:xfrm>
          <a:prstGeom prst="rect">
            <a:avLst/>
          </a:prstGeom>
          <a:solidFill>
            <a:srgbClr val="6C6E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286" y="1"/>
            <a:ext cx="8822748" cy="908972"/>
          </a:xfrm>
        </p:spPr>
        <p:txBody>
          <a:bodyPr anchor="ctr">
            <a:normAutofit/>
          </a:bodyPr>
          <a:lstStyle>
            <a:lvl1pPr marL="0" indent="0" algn="l" rtl="0">
              <a:defRPr sz="3600"/>
            </a:lvl1pPr>
          </a:lstStyle>
          <a:p>
            <a:r>
              <a:rPr lang="en-US"/>
              <a:t>Click to edit Master title style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86488" y="1"/>
            <a:ext cx="6005512" cy="6857999"/>
          </a:xfrm>
        </p:spPr>
        <p:txBody>
          <a:bodyPr bIns="0" anchor="b" anchorCtr="0">
            <a:normAutofit/>
          </a:bodyPr>
          <a:lstStyle>
            <a:lvl1pPr marL="0" indent="0" algn="l" rtl="0">
              <a:buFontTx/>
              <a:buNone/>
              <a:defRPr sz="900" baseline="0">
                <a:solidFill>
                  <a:schemeClr val="bg1"/>
                </a:solidFill>
              </a:defRPr>
            </a:lvl1pPr>
            <a:lvl2pPr marL="457200" indent="0" algn="l" rtl="0">
              <a:buFontTx/>
              <a:buNone/>
              <a:defRPr sz="900">
                <a:solidFill>
                  <a:schemeClr val="bg1"/>
                </a:solidFill>
              </a:defRPr>
            </a:lvl2pPr>
            <a:lvl3pPr marL="914400" indent="0" algn="l" rtl="0">
              <a:buFontTx/>
              <a:buNone/>
              <a:defRPr sz="900">
                <a:solidFill>
                  <a:schemeClr val="bg1"/>
                </a:solidFill>
              </a:defRPr>
            </a:lvl3pPr>
            <a:lvl4pPr marL="1371600" indent="0" algn="l" rtl="0">
              <a:buFontTx/>
              <a:buNone/>
              <a:defRPr sz="900">
                <a:solidFill>
                  <a:schemeClr val="bg1"/>
                </a:solidFill>
              </a:defRPr>
            </a:lvl4pPr>
            <a:lvl5pPr marL="1828800" indent="0" algn="l" rtl="0">
              <a:buFontTx/>
              <a:buNone/>
              <a:defRPr sz="9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0679" y="1089024"/>
            <a:ext cx="5654834" cy="5219701"/>
          </a:xfrm>
        </p:spPr>
        <p:txBody>
          <a:bodyPr>
            <a:normAutofit/>
          </a:bodyPr>
          <a:lstStyle>
            <a:lvl1pPr marL="342900" indent="-342900" algn="l" rtl="0">
              <a:buFont typeface="Wingdings" panose="05000000000000000000" pitchFamily="2" charset="2"/>
              <a:buChar char="§"/>
              <a:defRPr sz="2400"/>
            </a:lvl1pPr>
            <a:lvl2pPr marL="800100" indent="-342900">
              <a:buFont typeface="Wingdings" panose="05000000000000000000" pitchFamily="2" charset="2"/>
              <a:buChar char="§"/>
              <a:defRPr sz="2400"/>
            </a:lvl2pPr>
            <a:lvl3pPr marL="1257300" indent="-342900">
              <a:buFont typeface="Wingdings" panose="05000000000000000000" pitchFamily="2" charset="2"/>
              <a:buChar char="§"/>
              <a:defRPr sz="2400"/>
            </a:lvl3pPr>
            <a:lvl4pPr marL="1714500" indent="-342900">
              <a:buFont typeface="Wingdings" panose="05000000000000000000" pitchFamily="2" charset="2"/>
              <a:buChar char="§"/>
              <a:defRPr sz="2400"/>
            </a:lvl4pPr>
            <a:lvl5pPr marL="2171700" indent="-342900">
              <a:buFont typeface="Wingdings" panose="05000000000000000000" pitchFamily="2" charset="2"/>
              <a:buChar char="§"/>
              <a:defRPr sz="24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F12AD-418F-4334-836A-E1B3CF5FEC65}" type="slidenum">
              <a:rPr lang="he-IL" smtClean="0"/>
              <a:t>‹#›</a:t>
            </a:fld>
            <a:endParaRPr lang="he-IL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6276040" y="6090137"/>
            <a:ext cx="3420000" cy="218895"/>
          </a:xfrm>
          <a:noFill/>
        </p:spPr>
        <p:txBody>
          <a:bodyPr>
            <a:noAutofit/>
          </a:bodyPr>
          <a:lstStyle>
            <a:lvl1pPr marL="0" indent="0" algn="l" rtl="0">
              <a:buNone/>
              <a:defRPr sz="105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Photo Credit: IMAGE SHOULD BE 16.68w x 16.55h</a:t>
            </a:r>
          </a:p>
        </p:txBody>
      </p:sp>
    </p:spTree>
    <p:extLst>
      <p:ext uri="{BB962C8B-B14F-4D97-AF65-F5344CB8AC3E}">
        <p14:creationId xmlns:p14="http://schemas.microsoft.com/office/powerpoint/2010/main" val="1628781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2">
          <p15:clr>
            <a:srgbClr val="FBAE40"/>
          </p15:clr>
        </p15:guide>
        <p15:guide id="4" pos="7468">
          <p15:clr>
            <a:srgbClr val="FBAE40"/>
          </p15:clr>
        </p15:guide>
        <p15:guide id="5" orient="horz" pos="686">
          <p15:clr>
            <a:srgbClr val="FBAE40"/>
          </p15:clr>
        </p15:guide>
        <p15:guide id="6" pos="3783">
          <p15:clr>
            <a:srgbClr val="FBAE40"/>
          </p15:clr>
        </p15:guide>
        <p15:guide id="7" pos="3897">
          <p15:clr>
            <a:srgbClr val="FBAE40"/>
          </p15:clr>
        </p15:guide>
        <p15:guide id="8" orient="horz" pos="397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285" y="1"/>
            <a:ext cx="9272753" cy="908972"/>
          </a:xfrm>
        </p:spPr>
        <p:txBody>
          <a:bodyPr anchor="ctr">
            <a:normAutofit/>
          </a:bodyPr>
          <a:lstStyle>
            <a:lvl1pPr marL="0" indent="0" algn="l" rtl="0">
              <a:defRPr sz="3600"/>
            </a:lvl1pPr>
          </a:lstStyle>
          <a:p>
            <a:r>
              <a:rPr lang="en-US"/>
              <a:t>Click to edit Master title style</a:t>
            </a:r>
            <a:endParaRPr lang="he-IL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186488" y="1"/>
            <a:ext cx="6005512" cy="6857999"/>
          </a:xfrm>
        </p:spPr>
        <p:txBody>
          <a:bodyPr anchor="ctr"/>
          <a:lstStyle>
            <a:lvl1pPr marL="0" indent="0" algn="ctr" rtl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4129" y="1083945"/>
            <a:ext cx="5661384" cy="5224780"/>
          </a:xfrm>
        </p:spPr>
        <p:txBody>
          <a:bodyPr>
            <a:normAutofit/>
          </a:bodyPr>
          <a:lstStyle>
            <a:lvl1pPr marL="342900" indent="-342900" algn="l" rtl="0">
              <a:buFont typeface="Wingdings" panose="05000000000000000000" pitchFamily="2" charset="2"/>
              <a:buChar char="§"/>
              <a:defRPr sz="2400"/>
            </a:lvl1pPr>
            <a:lvl2pPr marL="800100" indent="-342900">
              <a:buFont typeface="Wingdings" panose="05000000000000000000" pitchFamily="2" charset="2"/>
              <a:buChar char="§"/>
              <a:defRPr sz="2400"/>
            </a:lvl2pPr>
            <a:lvl3pPr marL="1257300" indent="-342900">
              <a:buFont typeface="Wingdings" panose="05000000000000000000" pitchFamily="2" charset="2"/>
              <a:buChar char="§"/>
              <a:defRPr sz="2400"/>
            </a:lvl3pPr>
            <a:lvl4pPr marL="1714500" indent="-342900">
              <a:buFont typeface="Wingdings" panose="05000000000000000000" pitchFamily="2" charset="2"/>
              <a:buChar char="§"/>
              <a:defRPr sz="2400"/>
            </a:lvl4pPr>
            <a:lvl5pPr marL="2171700" indent="-342900">
              <a:buFont typeface="Wingdings" panose="05000000000000000000" pitchFamily="2" charset="2"/>
              <a:buChar char="§"/>
              <a:defRPr sz="24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F12AD-418F-4334-836A-E1B3CF5FEC6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27259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97">
          <p15:clr>
            <a:srgbClr val="FBAE40"/>
          </p15:clr>
        </p15:guide>
        <p15:guide id="3" pos="212">
          <p15:clr>
            <a:srgbClr val="FBAE40"/>
          </p15:clr>
        </p15:guide>
        <p15:guide id="4" pos="7468">
          <p15:clr>
            <a:srgbClr val="FBAE40"/>
          </p15:clr>
        </p15:guide>
        <p15:guide id="5" orient="horz" pos="686">
          <p15:clr>
            <a:srgbClr val="FBAE40"/>
          </p15:clr>
        </p15:guide>
        <p15:guide id="6" orient="horz" pos="3974">
          <p15:clr>
            <a:srgbClr val="FBAE40"/>
          </p15:clr>
        </p15:guide>
        <p15:guide id="7" orient="horz" pos="573">
          <p15:clr>
            <a:srgbClr val="FBAE40"/>
          </p15:clr>
        </p15:guide>
        <p15:guide id="8" pos="3840">
          <p15:clr>
            <a:srgbClr val="FBAE40"/>
          </p15:clr>
        </p15:guide>
        <p15:guide id="9" pos="3783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186488" y="900000"/>
            <a:ext cx="6005512" cy="5958000"/>
          </a:xfrm>
          <a:prstGeom prst="rect">
            <a:avLst/>
          </a:prstGeom>
          <a:solidFill>
            <a:srgbClr val="6C6E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F12AD-418F-4334-836A-E1B3CF5FEC65}" type="slidenum">
              <a:rPr lang="he-IL" smtClean="0"/>
              <a:t>‹#›</a:t>
            </a:fld>
            <a:endParaRPr lang="he-IL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33285" y="1"/>
            <a:ext cx="9272753" cy="908972"/>
          </a:xfrm>
        </p:spPr>
        <p:txBody>
          <a:bodyPr anchor="ctr">
            <a:normAutofit/>
          </a:bodyPr>
          <a:lstStyle>
            <a:lvl1pPr marL="0" indent="0" algn="l" rtl="0">
              <a:defRPr sz="3600"/>
            </a:lvl1pPr>
          </a:lstStyle>
          <a:p>
            <a:r>
              <a:rPr lang="en-US"/>
              <a:t>Click to edit Master title style</a:t>
            </a:r>
            <a:endParaRPr lang="he-IL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344129" y="1083945"/>
            <a:ext cx="5661384" cy="5224780"/>
          </a:xfrm>
        </p:spPr>
        <p:txBody>
          <a:bodyPr>
            <a:normAutofit/>
          </a:bodyPr>
          <a:lstStyle>
            <a:lvl1pPr marL="342900" indent="-342900" algn="l" rtl="0">
              <a:buFont typeface="Wingdings" panose="05000000000000000000" pitchFamily="2" charset="2"/>
              <a:buChar char="§"/>
              <a:defRPr sz="2400"/>
            </a:lvl1pPr>
            <a:lvl2pPr marL="800100" indent="-342900">
              <a:buFont typeface="Wingdings" panose="05000000000000000000" pitchFamily="2" charset="2"/>
              <a:buChar char="§"/>
              <a:defRPr sz="2400"/>
            </a:lvl2pPr>
            <a:lvl3pPr marL="1257300" indent="-342900">
              <a:buFont typeface="Wingdings" panose="05000000000000000000" pitchFamily="2" charset="2"/>
              <a:buChar char="§"/>
              <a:defRPr sz="2400"/>
            </a:lvl3pPr>
            <a:lvl4pPr marL="1714500" indent="-342900">
              <a:buFont typeface="Wingdings" panose="05000000000000000000" pitchFamily="2" charset="2"/>
              <a:buChar char="§"/>
              <a:defRPr sz="2400"/>
            </a:lvl4pPr>
            <a:lvl5pPr marL="2171700" indent="-342900">
              <a:buFont typeface="Wingdings" panose="05000000000000000000" pitchFamily="2" charset="2"/>
              <a:buChar char="§"/>
              <a:defRPr sz="24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"/>
          </p:nvPr>
        </p:nvSpPr>
        <p:spPr>
          <a:xfrm>
            <a:off x="6186488" y="1"/>
            <a:ext cx="6005512" cy="6857999"/>
          </a:xfrm>
        </p:spPr>
        <p:txBody>
          <a:bodyPr anchor="ctr"/>
          <a:lstStyle>
            <a:lvl1pPr marL="0" indent="0" algn="ctr" rtl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314627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286" y="0"/>
            <a:ext cx="9272187" cy="900000"/>
          </a:xfrm>
          <a:noFill/>
        </p:spPr>
        <p:txBody>
          <a:bodyPr anchor="ctr">
            <a:normAutofit/>
          </a:bodyPr>
          <a:lstStyle>
            <a:lvl1pPr marL="266700" indent="0" algn="l" rtl="0">
              <a:defRPr lang="he-IL" sz="3600" kern="1200" dirty="0">
                <a:solidFill>
                  <a:schemeClr val="bg1"/>
                </a:solidFill>
                <a:latin typeface="Hadassah Friedlaender" panose="02020603050405020304" pitchFamily="18" charset="-79"/>
                <a:ea typeface="+mj-ea"/>
                <a:cs typeface="Hadassah Friedlaender" panose="02020603050405020304" pitchFamily="18" charset="-79"/>
              </a:defRPr>
            </a:lvl1pPr>
          </a:lstStyle>
          <a:p>
            <a:r>
              <a:rPr lang="en-US"/>
              <a:t>Click to edit Master title style</a:t>
            </a:r>
            <a:endParaRPr lang="he-IL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987426"/>
            <a:ext cx="10517188" cy="4505324"/>
          </a:xfrm>
        </p:spPr>
        <p:txBody>
          <a:bodyPr/>
          <a:lstStyle>
            <a:lvl1pPr marL="0" indent="0" algn="l" rtl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591175"/>
            <a:ext cx="10514012" cy="666749"/>
          </a:xfrm>
        </p:spPr>
        <p:txBody>
          <a:bodyPr/>
          <a:lstStyle>
            <a:lvl1pPr marL="0" indent="0" algn="l" rtl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F12AD-418F-4334-836A-E1B3CF5FEC6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361230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900000"/>
            <a:ext cx="9605473" cy="5958000"/>
          </a:xfrm>
        </p:spPr>
        <p:txBody>
          <a:bodyPr anchor="ctr"/>
          <a:lstStyle>
            <a:lvl1pPr marL="0" indent="0" algn="ctr" rtl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he-I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286" y="0"/>
            <a:ext cx="9272187" cy="900000"/>
          </a:xfrm>
          <a:noFill/>
        </p:spPr>
        <p:txBody>
          <a:bodyPr anchor="ctr">
            <a:normAutofit/>
          </a:bodyPr>
          <a:lstStyle>
            <a:lvl1pPr marL="266700" indent="0" algn="l" rtl="0">
              <a:defRPr lang="he-IL" sz="3600" kern="1200" dirty="0">
                <a:solidFill>
                  <a:schemeClr val="bg1"/>
                </a:solidFill>
                <a:latin typeface="Hadassah Friedlaender" panose="02020603050405020304" pitchFamily="18" charset="-79"/>
                <a:ea typeface="+mj-ea"/>
                <a:cs typeface="Hadassah Friedlaender" panose="02020603050405020304" pitchFamily="18" charset="-79"/>
              </a:defRPr>
            </a:lvl1pPr>
          </a:lstStyle>
          <a:p>
            <a:r>
              <a:rPr lang="en-US"/>
              <a:t>Click to edit Master title style</a:t>
            </a:r>
            <a:endParaRPr lang="he-I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35936" y="6090137"/>
            <a:ext cx="3420000" cy="218895"/>
          </a:xfrm>
          <a:noFill/>
        </p:spPr>
        <p:txBody>
          <a:bodyPr>
            <a:noAutofit/>
          </a:bodyPr>
          <a:lstStyle>
            <a:lvl1pPr marL="0" indent="0" algn="l" rtl="0">
              <a:buNone/>
              <a:defRPr sz="105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Photo Credit: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F12AD-418F-4334-836A-E1B3CF5FEC6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5788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974">
          <p15:clr>
            <a:srgbClr val="FBAE40"/>
          </p15:clr>
        </p15:guide>
        <p15:guide id="3" pos="3840">
          <p15:clr>
            <a:srgbClr val="FBAE40"/>
          </p15:clr>
        </p15:guide>
        <p15:guide id="4" pos="5654">
          <p15:clr>
            <a:srgbClr val="FBAE40"/>
          </p15:clr>
        </p15:guide>
        <p15:guide id="5" orient="horz" pos="3974">
          <p15:clr>
            <a:srgbClr val="FBAE40"/>
          </p15:clr>
        </p15:guide>
        <p15:guide id="6" orient="horz" pos="3634">
          <p15:clr>
            <a:srgbClr val="FBAE40"/>
          </p15:clr>
        </p15:guide>
        <p15:guide id="7" orient="horz" pos="3521">
          <p15:clr>
            <a:srgbClr val="FBAE40"/>
          </p15:clr>
        </p15:guide>
        <p15:guide id="8" orient="horz" pos="3180">
          <p15:clr>
            <a:srgbClr val="FBAE40"/>
          </p15:clr>
        </p15:guide>
        <p15:guide id="9" pos="21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3- Gray">
    <p:bg>
      <p:bgPr>
        <a:solidFill>
          <a:srgbClr val="6C6E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8000"/>
            <a:ext cx="9605473" cy="6840000"/>
          </a:xfrm>
        </p:spPr>
        <p:txBody>
          <a:bodyPr anchor="ctr"/>
          <a:lstStyle>
            <a:lvl1pPr marL="0" indent="0" algn="ctr" rtl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he-I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286" y="0"/>
            <a:ext cx="9272187" cy="900000"/>
          </a:xfrm>
          <a:noFill/>
        </p:spPr>
        <p:txBody>
          <a:bodyPr anchor="ctr">
            <a:normAutofit/>
          </a:bodyPr>
          <a:lstStyle>
            <a:lvl1pPr marL="266700" indent="0" algn="l" rtl="0">
              <a:defRPr lang="he-IL" sz="3600" kern="1200" dirty="0">
                <a:solidFill>
                  <a:schemeClr val="bg1"/>
                </a:solidFill>
                <a:latin typeface="Hadassah Friedlaender" panose="02020603050405020304" pitchFamily="18" charset="-79"/>
                <a:ea typeface="+mj-ea"/>
                <a:cs typeface="Hadassah Friedlaender" panose="02020603050405020304" pitchFamily="18" charset="-79"/>
              </a:defRPr>
            </a:lvl1pPr>
          </a:lstStyle>
          <a:p>
            <a:r>
              <a:rPr lang="en-US"/>
              <a:t>Click to edit Master title style</a:t>
            </a:r>
            <a:endParaRPr lang="he-I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35936" y="6090137"/>
            <a:ext cx="3420000" cy="218895"/>
          </a:xfrm>
          <a:noFill/>
        </p:spPr>
        <p:txBody>
          <a:bodyPr>
            <a:noAutofit/>
          </a:bodyPr>
          <a:lstStyle>
            <a:lvl1pPr marL="0" indent="0" algn="l" rtl="0">
              <a:buNone/>
              <a:defRPr sz="105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Photo Credit: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F12AD-418F-4334-836A-E1B3CF5FEC6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612301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974">
          <p15:clr>
            <a:srgbClr val="FBAE40"/>
          </p15:clr>
        </p15:guide>
        <p15:guide id="3" pos="3840">
          <p15:clr>
            <a:srgbClr val="FBAE40"/>
          </p15:clr>
        </p15:guide>
        <p15:guide id="4" pos="5654">
          <p15:clr>
            <a:srgbClr val="FBAE40"/>
          </p15:clr>
        </p15:guide>
        <p15:guide id="5" orient="horz" pos="3974">
          <p15:clr>
            <a:srgbClr val="FBAE40"/>
          </p15:clr>
        </p15:guide>
        <p15:guide id="6" orient="horz" pos="3634">
          <p15:clr>
            <a:srgbClr val="FBAE40"/>
          </p15:clr>
        </p15:guide>
        <p15:guide id="7" orient="horz" pos="3521">
          <p15:clr>
            <a:srgbClr val="FBAE40"/>
          </p15:clr>
        </p15:guide>
        <p15:guide id="8" orient="horz" pos="3180">
          <p15:clr>
            <a:srgbClr val="FBAE40"/>
          </p15:clr>
        </p15:guide>
        <p15:guide id="9" pos="21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285" y="1"/>
            <a:ext cx="11858715" cy="900000"/>
          </a:xfrm>
          <a:noFill/>
          <a:ln>
            <a:noFill/>
          </a:ln>
        </p:spPr>
        <p:txBody>
          <a:bodyPr/>
          <a:lstStyle>
            <a:lvl1pPr marL="266700" indent="0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286" y="1088975"/>
            <a:ext cx="11515814" cy="5087988"/>
          </a:xfrm>
        </p:spPr>
        <p:txBody>
          <a:bodyPr/>
          <a:lstStyle>
            <a:lvl1pPr algn="l" rtl="0">
              <a:defRPr/>
            </a:lvl1pPr>
            <a:lvl2pPr algn="l" rtl="0">
              <a:defRPr/>
            </a:lvl2pPr>
            <a:lvl3pPr algn="l" rtl="0">
              <a:defRPr/>
            </a:lvl3pPr>
            <a:lvl4pPr algn="l" rtl="0">
              <a:defRPr/>
            </a:lvl4pPr>
            <a:lvl5pPr algn="l" rtl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F12AD-418F-4334-836A-E1B3CF5FEC6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993495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 rtl="0">
              <a:defRPr/>
            </a:lvl1pPr>
          </a:lstStyle>
          <a:p>
            <a:r>
              <a:rPr lang="en-US"/>
              <a:t>Click to edit Master title style</a:t>
            </a:r>
            <a:endParaRPr lang="he-I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 algn="l" rtl="0">
              <a:defRPr/>
            </a:lvl1pPr>
            <a:lvl2pPr algn="l" rtl="0">
              <a:defRPr/>
            </a:lvl2pPr>
            <a:lvl3pPr algn="l" rtl="0">
              <a:defRPr/>
            </a:lvl3pPr>
            <a:lvl4pPr algn="l" rtl="0">
              <a:defRPr/>
            </a:lvl4pPr>
            <a:lvl5pPr algn="l" rtl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F12AD-418F-4334-836A-E1B3CF5FEC6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93999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 algn="l" rtl="0">
              <a:defRPr/>
            </a:lvl1pPr>
            <a:lvl2pPr algn="l" rtl="0">
              <a:defRPr/>
            </a:lvl2pPr>
            <a:lvl3pPr algn="l" rtl="0">
              <a:defRPr/>
            </a:lvl3pPr>
            <a:lvl4pPr algn="l" rtl="0">
              <a:defRPr/>
            </a:lvl4pPr>
            <a:lvl5pPr algn="l" rtl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F12AD-418F-4334-836A-E1B3CF5FEC6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700211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0649" y="6442226"/>
            <a:ext cx="2844800" cy="365125"/>
          </a:xfrm>
        </p:spPr>
        <p:txBody>
          <a:bodyPr/>
          <a:lstStyle/>
          <a:p>
            <a:pPr>
              <a:defRPr/>
            </a:pPr>
            <a:fld id="{E4235D1D-3D3B-43EF-A547-62935B125DA2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3922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0649" y="6442226"/>
            <a:ext cx="2844800" cy="365125"/>
          </a:xfrm>
        </p:spPr>
        <p:txBody>
          <a:bodyPr/>
          <a:lstStyle/>
          <a:p>
            <a:pPr>
              <a:defRPr/>
            </a:pPr>
            <a:fld id="{E4235D1D-3D3B-43EF-A547-62935B125DA2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360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286" y="1709738"/>
            <a:ext cx="5583327" cy="2079625"/>
          </a:xfrm>
          <a:noFill/>
        </p:spPr>
        <p:txBody>
          <a:bodyPr anchor="t">
            <a:normAutofit/>
          </a:bodyPr>
          <a:lstStyle>
            <a:lvl1pPr marL="0" indent="0" algn="l" rtl="0">
              <a:defRPr sz="4800">
                <a:solidFill>
                  <a:srgbClr val="1A75B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he-I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3286" y="3789363"/>
            <a:ext cx="5583327" cy="2300288"/>
          </a:xfrm>
          <a:noFill/>
        </p:spPr>
        <p:txBody>
          <a:bodyPr anchor="t">
            <a:normAutofit/>
          </a:bodyPr>
          <a:lstStyle>
            <a:lvl1pPr marL="0" indent="0" algn="l" rtl="0">
              <a:buNone/>
              <a:defRPr sz="2800">
                <a:solidFill>
                  <a:srgbClr val="6C6E7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F12AD-418F-4334-836A-E1B3CF5FEC65}" type="slidenum">
              <a:rPr lang="he-IL" smtClean="0"/>
              <a:t>‹#›</a:t>
            </a:fld>
            <a:endParaRPr lang="he-IL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76040" y="6090137"/>
            <a:ext cx="3420000" cy="218895"/>
          </a:xfrm>
          <a:noFill/>
        </p:spPr>
        <p:txBody>
          <a:bodyPr>
            <a:noAutofit/>
          </a:bodyPr>
          <a:lstStyle>
            <a:lvl1pPr marL="0" indent="0" algn="l" rtl="0">
              <a:buNone/>
              <a:defRPr sz="1050">
                <a:solidFill>
                  <a:srgbClr val="6C6E7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Photo Credit: IMAGE SHOULD BE 16.68w x 16.55h</a:t>
            </a:r>
          </a:p>
        </p:txBody>
      </p:sp>
    </p:spTree>
    <p:extLst>
      <p:ext uri="{BB962C8B-B14F-4D97-AF65-F5344CB8AC3E}">
        <p14:creationId xmlns:p14="http://schemas.microsoft.com/office/powerpoint/2010/main" val="3204675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87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573">
          <p15:clr>
            <a:srgbClr val="FBAE40"/>
          </p15:clr>
        </p15:guide>
        <p15:guide id="4" orient="horz" pos="2160">
          <p15:clr>
            <a:srgbClr val="FBAE40"/>
          </p15:clr>
        </p15:guide>
        <p15:guide id="5" orient="horz" pos="1933">
          <p15:clr>
            <a:srgbClr val="FBAE40"/>
          </p15:clr>
        </p15:guide>
        <p15:guide id="6" pos="3897">
          <p15:clr>
            <a:srgbClr val="FBAE40"/>
          </p15:clr>
        </p15:guide>
        <p15:guide id="7" pos="378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- gr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286" y="1709738"/>
            <a:ext cx="5583327" cy="2079625"/>
          </a:xfrm>
          <a:noFill/>
        </p:spPr>
        <p:txBody>
          <a:bodyPr anchor="t">
            <a:normAutofit/>
          </a:bodyPr>
          <a:lstStyle>
            <a:lvl1pPr marL="0" indent="0" algn="l" rtl="0">
              <a:defRPr sz="4800">
                <a:solidFill>
                  <a:srgbClr val="1A75B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he-I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3286" y="3789363"/>
            <a:ext cx="5583327" cy="2300288"/>
          </a:xfrm>
          <a:noFill/>
        </p:spPr>
        <p:txBody>
          <a:bodyPr anchor="t">
            <a:normAutofit/>
          </a:bodyPr>
          <a:lstStyle>
            <a:lvl1pPr marL="0" indent="0" algn="l" rtl="0">
              <a:buNone/>
              <a:defRPr sz="3600">
                <a:solidFill>
                  <a:srgbClr val="6C6E7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F12AD-418F-4334-836A-E1B3CF5FEC65}" type="slidenum">
              <a:rPr lang="he-IL" smtClean="0"/>
              <a:t>‹#›</a:t>
            </a:fld>
            <a:endParaRPr lang="he-IL"/>
          </a:p>
        </p:txBody>
      </p:sp>
      <p:sp>
        <p:nvSpPr>
          <p:cNvPr id="7" name="Rectangle 6"/>
          <p:cNvSpPr/>
          <p:nvPr/>
        </p:nvSpPr>
        <p:spPr>
          <a:xfrm>
            <a:off x="6186488" y="900000"/>
            <a:ext cx="6005512" cy="5958000"/>
          </a:xfrm>
          <a:prstGeom prst="rect">
            <a:avLst/>
          </a:prstGeom>
          <a:solidFill>
            <a:srgbClr val="6C6E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76040" y="6090137"/>
            <a:ext cx="3420000" cy="218895"/>
          </a:xfrm>
          <a:noFill/>
        </p:spPr>
        <p:txBody>
          <a:bodyPr>
            <a:noAutofit/>
          </a:bodyPr>
          <a:lstStyle>
            <a:lvl1pPr marL="0" indent="0" algn="l" rtl="0">
              <a:buNone/>
              <a:defRPr sz="105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Photo Credit: IMAGE SHOULD BE 16.68w x 16.55h</a:t>
            </a:r>
          </a:p>
        </p:txBody>
      </p:sp>
    </p:spTree>
    <p:extLst>
      <p:ext uri="{BB962C8B-B14F-4D97-AF65-F5344CB8AC3E}">
        <p14:creationId xmlns:p14="http://schemas.microsoft.com/office/powerpoint/2010/main" val="3692576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87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573">
          <p15:clr>
            <a:srgbClr val="FBAE40"/>
          </p15:clr>
        </p15:guide>
        <p15:guide id="4" orient="horz" pos="2160">
          <p15:clr>
            <a:srgbClr val="FBAE40"/>
          </p15:clr>
        </p15:guide>
        <p15:guide id="5" orient="horz" pos="1933">
          <p15:clr>
            <a:srgbClr val="FBAE40"/>
          </p15:clr>
        </p15:guide>
        <p15:guide id="6" pos="3897">
          <p15:clr>
            <a:srgbClr val="FBAE40"/>
          </p15:clr>
        </p15:guide>
        <p15:guide id="7" pos="3783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F12AD-418F-4334-836A-E1B3CF5FEC65}" type="slidenum">
              <a:rPr lang="he-IL" smtClean="0"/>
              <a:t>‹#›</a:t>
            </a:fld>
            <a:endParaRPr lang="he-IL"/>
          </a:p>
        </p:txBody>
      </p:sp>
      <p:sp>
        <p:nvSpPr>
          <p:cNvPr id="9" name="Rectangle 8"/>
          <p:cNvSpPr/>
          <p:nvPr/>
        </p:nvSpPr>
        <p:spPr>
          <a:xfrm>
            <a:off x="0" y="908972"/>
            <a:ext cx="4050000" cy="26280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Rectangle 9"/>
          <p:cNvSpPr/>
          <p:nvPr/>
        </p:nvSpPr>
        <p:spPr>
          <a:xfrm>
            <a:off x="4071000" y="908972"/>
            <a:ext cx="4050000" cy="26280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Rectangle 10"/>
          <p:cNvSpPr/>
          <p:nvPr/>
        </p:nvSpPr>
        <p:spPr>
          <a:xfrm>
            <a:off x="8142000" y="908972"/>
            <a:ext cx="4050000" cy="26280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Rectangle 11"/>
          <p:cNvSpPr/>
          <p:nvPr/>
        </p:nvSpPr>
        <p:spPr>
          <a:xfrm>
            <a:off x="0" y="4221038"/>
            <a:ext cx="4050000" cy="26280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Rectangle 12"/>
          <p:cNvSpPr/>
          <p:nvPr/>
        </p:nvSpPr>
        <p:spPr>
          <a:xfrm>
            <a:off x="4071000" y="4221038"/>
            <a:ext cx="4050000" cy="26280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Rectangle 13"/>
          <p:cNvSpPr/>
          <p:nvPr/>
        </p:nvSpPr>
        <p:spPr>
          <a:xfrm>
            <a:off x="8142000" y="4221038"/>
            <a:ext cx="4050000" cy="26280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000" y="3519009"/>
            <a:ext cx="12204000" cy="720000"/>
          </a:xfr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 rtl="0">
              <a:defRPr sz="4400">
                <a:solidFill>
                  <a:srgbClr val="6C6E7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881896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87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686">
          <p15:clr>
            <a:srgbClr val="FBAE40"/>
          </p15:clr>
        </p15:guide>
        <p15:guide id="4" orient="horz" pos="2160">
          <p15:clr>
            <a:srgbClr val="FBAE40"/>
          </p15:clr>
        </p15:guide>
        <p15:guide id="5" orient="horz" pos="1933">
          <p15:clr>
            <a:srgbClr val="FBAE40"/>
          </p15:clr>
        </p15:guide>
        <p15:guide id="6" pos="3897">
          <p15:clr>
            <a:srgbClr val="FBAE40"/>
          </p15:clr>
        </p15:guide>
        <p15:guide id="7" pos="3783">
          <p15:clr>
            <a:srgbClr val="FBAE40"/>
          </p15:clr>
        </p15:guide>
        <p15:guide id="8" pos="212">
          <p15:clr>
            <a:srgbClr val="FBAE40"/>
          </p15:clr>
        </p15:guide>
        <p15:guide id="9" pos="746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6550" y="1089025"/>
            <a:ext cx="5683250" cy="5219699"/>
          </a:xfrm>
        </p:spPr>
        <p:txBody>
          <a:bodyPr/>
          <a:lstStyle>
            <a:lvl1pPr algn="l" rtl="0">
              <a:defRPr>
                <a:latin typeface="Hadassah Friedlaender" panose="02020603050405020304" pitchFamily="18" charset="-79"/>
                <a:cs typeface="Hadassah Friedlaender" panose="02020603050405020304" pitchFamily="18" charset="-79"/>
              </a:defRPr>
            </a:lvl1pPr>
            <a:lvl2pPr algn="l" rtl="0">
              <a:defRPr>
                <a:latin typeface="Hadassah Friedlaender" panose="02020603050405020304" pitchFamily="18" charset="-79"/>
                <a:cs typeface="Hadassah Friedlaender" panose="02020603050405020304" pitchFamily="18" charset="-79"/>
              </a:defRPr>
            </a:lvl2pPr>
            <a:lvl3pPr algn="l" rtl="0">
              <a:defRPr>
                <a:latin typeface="Hadassah Friedlaender" panose="02020603050405020304" pitchFamily="18" charset="-79"/>
                <a:cs typeface="Hadassah Friedlaender" panose="02020603050405020304" pitchFamily="18" charset="-79"/>
              </a:defRPr>
            </a:lvl3pPr>
            <a:lvl4pPr algn="l" rtl="0">
              <a:defRPr>
                <a:latin typeface="Hadassah Friedlaender" panose="02020603050405020304" pitchFamily="18" charset="-79"/>
                <a:cs typeface="Hadassah Friedlaender" panose="02020603050405020304" pitchFamily="18" charset="-79"/>
              </a:defRPr>
            </a:lvl4pPr>
            <a:lvl5pPr algn="l" rtl="0">
              <a:defRPr>
                <a:latin typeface="Hadassah Friedlaender" panose="02020603050405020304" pitchFamily="18" charset="-79"/>
                <a:cs typeface="Hadassah Friedlaender" panose="02020603050405020304" pitchFamily="18" charset="-79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089025"/>
            <a:ext cx="5676900" cy="5195905"/>
          </a:xfrm>
        </p:spPr>
        <p:txBody>
          <a:bodyPr/>
          <a:lstStyle>
            <a:lvl1pPr algn="l" rtl="0">
              <a:defRPr/>
            </a:lvl1pPr>
            <a:lvl2pPr algn="l" rtl="0">
              <a:defRPr/>
            </a:lvl2pPr>
            <a:lvl3pPr algn="l" rtl="0">
              <a:defRPr/>
            </a:lvl3pPr>
            <a:lvl4pPr algn="l" rtl="0">
              <a:defRPr/>
            </a:lvl4pPr>
            <a:lvl5pPr algn="l" rtl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F12AD-418F-4334-836A-E1B3CF5FEC6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664948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2">
          <p15:clr>
            <a:srgbClr val="FBAE40"/>
          </p15:clr>
        </p15:guide>
        <p15:guide id="4" pos="7468">
          <p15:clr>
            <a:srgbClr val="FBAE40"/>
          </p15:clr>
        </p15:guide>
        <p15:guide id="5" orient="horz" pos="686">
          <p15:clr>
            <a:srgbClr val="FBAE40"/>
          </p15:clr>
        </p15:guide>
        <p15:guide id="6" pos="3783">
          <p15:clr>
            <a:srgbClr val="FBAE40"/>
          </p15:clr>
        </p15:guide>
        <p15:guide id="7" pos="3897">
          <p15:clr>
            <a:srgbClr val="FBAE40"/>
          </p15:clr>
        </p15:guide>
        <p15:guide id="8" orient="horz" pos="397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286" y="1"/>
            <a:ext cx="11858714" cy="900000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he-I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5420" y="1088974"/>
            <a:ext cx="5642155" cy="752475"/>
          </a:xfrm>
        </p:spPr>
        <p:txBody>
          <a:bodyPr anchor="t">
            <a:normAutofit/>
          </a:bodyPr>
          <a:lstStyle>
            <a:lvl1pPr marL="0" indent="0" algn="l" rtl="0"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971" y="1971823"/>
            <a:ext cx="5632604" cy="4313107"/>
          </a:xfrm>
        </p:spPr>
        <p:txBody>
          <a:bodyPr/>
          <a:lstStyle>
            <a:lvl1pPr algn="l" rtl="0">
              <a:defRPr/>
            </a:lvl1pPr>
            <a:lvl2pPr algn="l" rtl="0">
              <a:defRPr/>
            </a:lvl2pPr>
            <a:lvl3pPr algn="l" rtl="0">
              <a:defRPr/>
            </a:lvl3pPr>
            <a:lvl4pPr algn="l" rtl="0">
              <a:defRPr/>
            </a:lvl4pPr>
            <a:lvl5pPr algn="l" rtl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6001" y="1088974"/>
            <a:ext cx="5671591" cy="752476"/>
          </a:xfrm>
        </p:spPr>
        <p:txBody>
          <a:bodyPr anchor="t">
            <a:normAutofit/>
          </a:bodyPr>
          <a:lstStyle>
            <a:lvl1pPr marL="0" indent="0" algn="l" rtl="0"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6001" y="1971823"/>
            <a:ext cx="5683250" cy="4313107"/>
          </a:xfrm>
        </p:spPr>
        <p:txBody>
          <a:bodyPr/>
          <a:lstStyle>
            <a:lvl1pPr algn="l" rtl="0">
              <a:defRPr/>
            </a:lvl1pPr>
            <a:lvl2pPr algn="l" rtl="0">
              <a:defRPr/>
            </a:lvl2pPr>
            <a:lvl3pPr algn="l" rtl="0">
              <a:defRPr/>
            </a:lvl3pPr>
            <a:lvl4pPr algn="l" rtl="0">
              <a:defRPr/>
            </a:lvl4pPr>
            <a:lvl5pPr algn="l" rtl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F12AD-418F-4334-836A-E1B3CF5FEC6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54069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897">
          <p15:clr>
            <a:srgbClr val="FBAE40"/>
          </p15:clr>
        </p15:guide>
        <p15:guide id="4" pos="3783">
          <p15:clr>
            <a:srgbClr val="FBAE40"/>
          </p15:clr>
        </p15:guide>
        <p15:guide id="5" pos="212">
          <p15:clr>
            <a:srgbClr val="FBAE40"/>
          </p15:clr>
        </p15:guide>
        <p15:guide id="6" pos="7468">
          <p15:clr>
            <a:srgbClr val="FBAE40"/>
          </p15:clr>
        </p15:guide>
        <p15:guide id="7" orient="horz" pos="3974">
          <p15:clr>
            <a:srgbClr val="FBAE40"/>
          </p15:clr>
        </p15:guide>
        <p15:guide id="8" orient="horz" pos="68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286" y="1"/>
            <a:ext cx="11858714" cy="900000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he-I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5420" y="1088974"/>
            <a:ext cx="3708000" cy="752475"/>
          </a:xfrm>
        </p:spPr>
        <p:txBody>
          <a:bodyPr anchor="t">
            <a:noAutofit/>
          </a:bodyPr>
          <a:lstStyle>
            <a:lvl1pPr marL="0" indent="0" algn="l" rtl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5420" y="1971823"/>
            <a:ext cx="3708000" cy="4313107"/>
          </a:xfrm>
        </p:spPr>
        <p:txBody>
          <a:bodyPr/>
          <a:lstStyle>
            <a:lvl1pPr algn="l" rtl="0">
              <a:defRPr/>
            </a:lvl1pPr>
            <a:lvl2pPr algn="l" rtl="0">
              <a:defRPr/>
            </a:lvl2pPr>
            <a:lvl3pPr algn="l" rtl="0">
              <a:defRPr/>
            </a:lvl3pPr>
            <a:lvl4pPr algn="l" rtl="0">
              <a:defRPr/>
            </a:lvl4pPr>
            <a:lvl5pPr algn="l" rtl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148064" y="1088974"/>
            <a:ext cx="3708000" cy="752476"/>
          </a:xfrm>
        </p:spPr>
        <p:txBody>
          <a:bodyPr anchor="t">
            <a:noAutofit/>
          </a:bodyPr>
          <a:lstStyle>
            <a:lvl1pPr marL="0" indent="0" algn="l" rtl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148064" y="1971823"/>
            <a:ext cx="3708000" cy="4313107"/>
          </a:xfrm>
        </p:spPr>
        <p:txBody>
          <a:bodyPr/>
          <a:lstStyle>
            <a:lvl1pPr algn="l" rtl="0">
              <a:defRPr/>
            </a:lvl1pPr>
            <a:lvl2pPr algn="l" rtl="0">
              <a:defRPr/>
            </a:lvl2pPr>
            <a:lvl3pPr algn="l" rtl="0">
              <a:defRPr/>
            </a:lvl3pPr>
            <a:lvl4pPr algn="l" rtl="0">
              <a:defRPr/>
            </a:lvl4pPr>
            <a:lvl5pPr algn="l" rtl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F12AD-418F-4334-836A-E1B3CF5FEC65}" type="slidenum">
              <a:rPr lang="he-IL" smtClean="0"/>
              <a:t>‹#›</a:t>
            </a:fld>
            <a:endParaRPr lang="he-IL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242000" y="1088974"/>
            <a:ext cx="3708000" cy="752475"/>
          </a:xfrm>
        </p:spPr>
        <p:txBody>
          <a:bodyPr anchor="t">
            <a:noAutofit/>
          </a:bodyPr>
          <a:lstStyle>
            <a:lvl1pPr marL="0" indent="0" algn="l" rtl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4"/>
          </p:nvPr>
        </p:nvSpPr>
        <p:spPr>
          <a:xfrm>
            <a:off x="4242000" y="1971823"/>
            <a:ext cx="3708000" cy="4313107"/>
          </a:xfrm>
        </p:spPr>
        <p:txBody>
          <a:bodyPr/>
          <a:lstStyle>
            <a:lvl1pPr algn="l" rtl="0">
              <a:defRPr/>
            </a:lvl1pPr>
            <a:lvl2pPr algn="l" rtl="0">
              <a:defRPr/>
            </a:lvl2pPr>
            <a:lvl3pPr algn="l" rtl="0">
              <a:defRPr/>
            </a:lvl3pPr>
            <a:lvl4pPr algn="l" rtl="0">
              <a:defRPr/>
            </a:lvl4pPr>
            <a:lvl5pPr algn="l" rtl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2769044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897">
          <p15:clr>
            <a:srgbClr val="FBAE40"/>
          </p15:clr>
        </p15:guide>
        <p15:guide id="4" pos="3783">
          <p15:clr>
            <a:srgbClr val="FBAE40"/>
          </p15:clr>
        </p15:guide>
        <p15:guide id="5" pos="212">
          <p15:clr>
            <a:srgbClr val="FBAE40"/>
          </p15:clr>
        </p15:guide>
        <p15:guide id="6" pos="7468">
          <p15:clr>
            <a:srgbClr val="FBAE40"/>
          </p15:clr>
        </p15:guide>
        <p15:guide id="7" orient="horz" pos="3974">
          <p15:clr>
            <a:srgbClr val="FBAE40"/>
          </p15:clr>
        </p15:guide>
        <p15:guide id="8" orient="horz" pos="68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he-I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F12AD-418F-4334-836A-E1B3CF5FEC6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66097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918000"/>
          </a:xfrm>
          <a:prstGeom prst="rect">
            <a:avLst/>
          </a:prstGeom>
          <a:solidFill>
            <a:srgbClr val="6C6E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3286" y="0"/>
            <a:ext cx="11870714" cy="900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e-I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3286" y="1276351"/>
            <a:ext cx="11515814" cy="4900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66287" y="6356350"/>
            <a:ext cx="83663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5936" y="6356350"/>
            <a:ext cx="722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7F12AD-418F-4334-836A-E1B3CF5FEC65}" type="slidenum">
              <a:rPr lang="he-IL" smtClean="0"/>
              <a:t>‹#›</a:t>
            </a:fld>
            <a:endParaRPr lang="he-IL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100" y="97405"/>
            <a:ext cx="2160000" cy="73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05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  <p:sldLayoutId id="2147483726" r:id="rId20"/>
    <p:sldLayoutId id="2147483727" r:id="rId21"/>
    <p:sldLayoutId id="2147483728" r:id="rId22"/>
    <p:sldLayoutId id="2147483682" r:id="rId23"/>
  </p:sldLayoutIdLst>
  <p:txStyles>
    <p:titleStyle>
      <a:lvl1pPr marL="266700" indent="0" algn="l" defTabSz="914400" rtl="1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Hadassah Friedlaender" panose="02020603050405020304" pitchFamily="18" charset="-79"/>
          <a:ea typeface="+mj-ea"/>
          <a:cs typeface="Hadassah Friedlaender" panose="02020603050405020304" pitchFamily="18" charset="-79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Clr>
          <a:srgbClr val="0070C0"/>
        </a:buClr>
        <a:buFont typeface="Wingdings" panose="05000000000000000000" pitchFamily="2" charset="2"/>
        <a:buChar char="§"/>
        <a:defRPr sz="2000" kern="1200">
          <a:solidFill>
            <a:srgbClr val="1A75BC"/>
          </a:solidFill>
          <a:latin typeface="Hadassah Friedlaender" panose="02020603050405020304" pitchFamily="18" charset="-79"/>
          <a:ea typeface="+mn-ea"/>
          <a:cs typeface="Hadassah Friedlaender" panose="02020603050405020304" pitchFamily="18" charset="-79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0070C0"/>
        </a:buClr>
        <a:buFont typeface="Wingdings" panose="05000000000000000000" pitchFamily="2" charset="2"/>
        <a:buChar char="§"/>
        <a:defRPr sz="2000" kern="1200">
          <a:solidFill>
            <a:srgbClr val="6C6E70"/>
          </a:solidFill>
          <a:latin typeface="Hadassah Friedlaender" panose="02020603050405020304" pitchFamily="18" charset="-79"/>
          <a:ea typeface="+mn-ea"/>
          <a:cs typeface="Hadassah Friedlaender" panose="02020603050405020304" pitchFamily="18" charset="-79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0070C0"/>
        </a:buClr>
        <a:buFont typeface="Wingdings" panose="05000000000000000000" pitchFamily="2" charset="2"/>
        <a:buChar char="§"/>
        <a:defRPr sz="2000" kern="1200">
          <a:solidFill>
            <a:srgbClr val="6C6E70"/>
          </a:solidFill>
          <a:latin typeface="Hadassah Friedlaender" panose="02020603050405020304" pitchFamily="18" charset="-79"/>
          <a:ea typeface="+mn-ea"/>
          <a:cs typeface="Hadassah Friedlaender" panose="02020603050405020304" pitchFamily="18" charset="-79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0070C0"/>
        </a:buClr>
        <a:buFont typeface="Wingdings" panose="05000000000000000000" pitchFamily="2" charset="2"/>
        <a:buChar char="§"/>
        <a:defRPr sz="2000" kern="1200">
          <a:solidFill>
            <a:srgbClr val="6C6E70"/>
          </a:solidFill>
          <a:latin typeface="Hadassah Friedlaender" panose="02020603050405020304" pitchFamily="18" charset="-79"/>
          <a:ea typeface="+mn-ea"/>
          <a:cs typeface="Hadassah Friedlaender" panose="02020603050405020304" pitchFamily="18" charset="-79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0070C0"/>
        </a:buClr>
        <a:buFont typeface="Wingdings" panose="05000000000000000000" pitchFamily="2" charset="2"/>
        <a:buChar char="§"/>
        <a:defRPr sz="2000" kern="1200">
          <a:solidFill>
            <a:srgbClr val="6C6E70"/>
          </a:solidFill>
          <a:latin typeface="Hadassah Friedlaender" panose="02020603050405020304" pitchFamily="18" charset="-79"/>
          <a:ea typeface="+mn-ea"/>
          <a:cs typeface="Hadassah Friedlaender" panose="02020603050405020304" pitchFamily="18" charset="-79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57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jpeg"/><Relationship Id="rId7" Type="http://schemas.microsoft.com/office/2007/relationships/hdphoto" Target="../media/hdphoto2.wdp"/><Relationship Id="rId12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png"/><Relationship Id="rId11" Type="http://schemas.openxmlformats.org/officeDocument/2006/relationships/image" Target="../media/image10.jpeg"/><Relationship Id="rId5" Type="http://schemas.microsoft.com/office/2007/relationships/hdphoto" Target="../media/hdphoto1.wdp"/><Relationship Id="rId10" Type="http://schemas.openxmlformats.org/officeDocument/2006/relationships/image" Target="../media/image9.jpeg"/><Relationship Id="rId4" Type="http://schemas.openxmlformats.org/officeDocument/2006/relationships/image" Target="../media/image6.png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4962" y="0"/>
            <a:ext cx="11535751" cy="900000"/>
          </a:xfrm>
        </p:spPr>
        <p:txBody>
          <a:bodyPr/>
          <a:lstStyle/>
          <a:p>
            <a:pPr rtl="0"/>
            <a:r>
              <a:rPr lang="en-US" dirty="0"/>
              <a:t>Memorializing 7.10 - Honoring #bringthemhome</a:t>
            </a:r>
            <a:endParaRPr lang="he-IL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723E6CC-1242-4DC5-B682-CC6C18CE1E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"/>
          <a:stretch/>
        </p:blipFill>
        <p:spPr>
          <a:xfrm>
            <a:off x="0" y="918000"/>
            <a:ext cx="7737120" cy="594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7E6A43-8F74-490D-B626-299EEAC00BF3}"/>
              </a:ext>
            </a:extLst>
          </p:cNvPr>
          <p:cNvSpPr txBox="1"/>
          <p:nvPr/>
        </p:nvSpPr>
        <p:spPr>
          <a:xfrm>
            <a:off x="0" y="6534282"/>
            <a:ext cx="1580882" cy="25391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Photos:  Frederic Brenner</a:t>
            </a:r>
            <a:endParaRPr lang="he-IL" sz="105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B3C90E-A9BE-4631-9F26-4B917238F4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"/>
          <a:stretch/>
        </p:blipFill>
        <p:spPr>
          <a:xfrm>
            <a:off x="7411453" y="3367215"/>
            <a:ext cx="4699512" cy="342900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422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en-US" dirty="0"/>
              <a:t>Education</a:t>
            </a:r>
            <a:endParaRPr lang="he-IL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E726A64-1BBD-482D-B608-4434FA760893}"/>
              </a:ext>
            </a:extLst>
          </p:cNvPr>
          <p:cNvGrpSpPr/>
          <p:nvPr/>
        </p:nvGrpSpPr>
        <p:grpSpPr>
          <a:xfrm>
            <a:off x="0" y="3618000"/>
            <a:ext cx="12192000" cy="3240000"/>
            <a:chOff x="0" y="3618000"/>
            <a:chExt cx="12192000" cy="32400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34894A6-0238-4E6B-AC26-C9C19A8EB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0513" y="3618000"/>
              <a:ext cx="4157449" cy="32400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7EC9F36-08D9-407A-A205-E7B8019651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6" t="231" r="11186" b="11121"/>
            <a:stretch/>
          </p:blipFill>
          <p:spPr>
            <a:xfrm>
              <a:off x="7513063" y="3618000"/>
              <a:ext cx="4678937" cy="32400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4"/>
            <a:stretch/>
          </p:blipFill>
          <p:spPr bwMode="auto">
            <a:xfrm>
              <a:off x="0" y="3618000"/>
              <a:ext cx="4216410" cy="324000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A1D6D42-8BF3-4D54-AF4D-E1E4F803DBDD}"/>
              </a:ext>
            </a:extLst>
          </p:cNvPr>
          <p:cNvGrpSpPr/>
          <p:nvPr/>
        </p:nvGrpSpPr>
        <p:grpSpPr>
          <a:xfrm>
            <a:off x="0" y="922617"/>
            <a:ext cx="12192000" cy="2700001"/>
            <a:chOff x="0" y="912992"/>
            <a:chExt cx="12192000" cy="270000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5FD0457-0CB1-40B8-A737-60E6E4C98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5939" y="912993"/>
              <a:ext cx="3801272" cy="27000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521DAD3-640D-4A57-A7B9-38AD10A21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12993"/>
              <a:ext cx="4401193" cy="27000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373E8D8-B621-454B-865B-E92E957E6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1032" y="912992"/>
              <a:ext cx="2025000" cy="27000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C5C83E5-10AA-4CE5-BD89-A87649E38D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60"/>
            <a:stretch/>
          </p:blipFill>
          <p:spPr>
            <a:xfrm>
              <a:off x="8958225" y="912993"/>
              <a:ext cx="3233775" cy="27000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26063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918000"/>
            <a:ext cx="7920000" cy="59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en-US" dirty="0"/>
              <a:t>Bearing Witness</a:t>
            </a:r>
            <a:endParaRPr lang="he-IL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83A2026-CEDB-44E3-B0A3-8D7A4E5E08EC}"/>
              </a:ext>
            </a:extLst>
          </p:cNvPr>
          <p:cNvGrpSpPr/>
          <p:nvPr/>
        </p:nvGrpSpPr>
        <p:grpSpPr>
          <a:xfrm>
            <a:off x="7428976" y="928056"/>
            <a:ext cx="2668078" cy="3718537"/>
            <a:chOff x="7409726" y="928056"/>
            <a:chExt cx="2668078" cy="371853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2FFC6E0-ED93-4727-AE48-600AF19C635D}"/>
                </a:ext>
              </a:extLst>
            </p:cNvPr>
            <p:cNvGrpSpPr/>
            <p:nvPr/>
          </p:nvGrpSpPr>
          <p:grpSpPr>
            <a:xfrm>
              <a:off x="7409726" y="928056"/>
              <a:ext cx="2668078" cy="3076053"/>
              <a:chOff x="7429011" y="1359404"/>
              <a:chExt cx="4762989" cy="5491296"/>
            </a:xfrm>
          </p:grpSpPr>
          <p:pic>
            <p:nvPicPr>
              <p:cNvPr id="10" name="Picture 2">
                <a:extLst>
                  <a:ext uri="{FF2B5EF4-FFF2-40B4-BE49-F238E27FC236}">
                    <a16:creationId xmlns:a16="http://schemas.microsoft.com/office/drawing/2014/main" id="{77704AB7-BED0-43EC-9410-2A79C62F95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9012" y="1359404"/>
                <a:ext cx="2392500" cy="180000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4">
                <a:extLst>
                  <a:ext uri="{FF2B5EF4-FFF2-40B4-BE49-F238E27FC236}">
                    <a16:creationId xmlns:a16="http://schemas.microsoft.com/office/drawing/2014/main" id="{78B7C1B3-326E-4C5C-AFE9-E69400F982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12000" y="5050700"/>
                <a:ext cx="2280000" cy="180000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6">
                <a:extLst>
                  <a:ext uri="{FF2B5EF4-FFF2-40B4-BE49-F238E27FC236}">
                    <a16:creationId xmlns:a16="http://schemas.microsoft.com/office/drawing/2014/main" id="{481496C3-659A-486D-8EE9-F147EA3D47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12000" y="1359404"/>
                <a:ext cx="2280000" cy="180000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8">
                <a:extLst>
                  <a:ext uri="{FF2B5EF4-FFF2-40B4-BE49-F238E27FC236}">
                    <a16:creationId xmlns:a16="http://schemas.microsoft.com/office/drawing/2014/main" id="{B798CFC8-E811-4E8C-BFA1-7974568858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9011" y="3196094"/>
                <a:ext cx="2392499" cy="180000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10">
                <a:extLst>
                  <a:ext uri="{FF2B5EF4-FFF2-40B4-BE49-F238E27FC236}">
                    <a16:creationId xmlns:a16="http://schemas.microsoft.com/office/drawing/2014/main" id="{18B25244-D878-40B2-B33F-E5F0E70EEE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9012" y="5050700"/>
                <a:ext cx="2392498" cy="180000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12">
                <a:extLst>
                  <a:ext uri="{FF2B5EF4-FFF2-40B4-BE49-F238E27FC236}">
                    <a16:creationId xmlns:a16="http://schemas.microsoft.com/office/drawing/2014/main" id="{21966E54-4696-4C62-9D43-B4BBBFEE64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12000" y="3196094"/>
                <a:ext cx="2280000" cy="180000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77892BAE-713C-4910-81DF-FBA3B9E93B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159" r="10891"/>
            <a:stretch/>
          </p:blipFill>
          <p:spPr bwMode="auto">
            <a:xfrm>
              <a:off x="7409726" y="4029237"/>
              <a:ext cx="1339200" cy="61735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8A03F15-0BC1-44EC-BA91-EBB1636F535D}"/>
              </a:ext>
            </a:extLst>
          </p:cNvPr>
          <p:cNvGrpSpPr/>
          <p:nvPr/>
        </p:nvGrpSpPr>
        <p:grpSpPr>
          <a:xfrm>
            <a:off x="8827245" y="3676849"/>
            <a:ext cx="3269505" cy="3095525"/>
            <a:chOff x="5269141" y="1467445"/>
            <a:chExt cx="4750249" cy="449747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523A5B7-A9A8-4058-99DE-92A0D63DEB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3102" r="24714"/>
            <a:stretch/>
          </p:blipFill>
          <p:spPr>
            <a:xfrm>
              <a:off x="7781364" y="1467445"/>
              <a:ext cx="2238026" cy="2520000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958849D6-B0EB-4C5A-A2B0-D1A3B46DE8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9141" y="1467445"/>
              <a:ext cx="2513924" cy="2520000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B60885F-6622-45D8-86E3-489263E061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5" t="9259" r="1021" b="4886"/>
            <a:stretch/>
          </p:blipFill>
          <p:spPr>
            <a:xfrm>
              <a:off x="8589481" y="3987445"/>
              <a:ext cx="1429909" cy="1977474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FF718880-8ADD-4175-897C-2BB38EA92A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89" b="73333"/>
            <a:stretch/>
          </p:blipFill>
          <p:spPr bwMode="auto">
            <a:xfrm>
              <a:off x="5269141" y="3987445"/>
              <a:ext cx="3320340" cy="1977474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2374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051BB-8DE2-4CF6-9979-F25F9DB66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“Bearing Witness” on the NLI website</a:t>
            </a:r>
            <a:endParaRPr lang="he-IL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0B8315F-31E4-47EC-A0B3-591CBE012A7B}"/>
              </a:ext>
            </a:extLst>
          </p:cNvPr>
          <p:cNvGrpSpPr/>
          <p:nvPr/>
        </p:nvGrpSpPr>
        <p:grpSpPr>
          <a:xfrm>
            <a:off x="-6" y="917999"/>
            <a:ext cx="12192006" cy="5940001"/>
            <a:chOff x="-6" y="917999"/>
            <a:chExt cx="12192006" cy="594000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EFFDC0A-4B6D-45E3-ACCB-4CFD9ECD8476}"/>
                </a:ext>
              </a:extLst>
            </p:cNvPr>
            <p:cNvSpPr/>
            <p:nvPr/>
          </p:nvSpPr>
          <p:spPr>
            <a:xfrm>
              <a:off x="9782908" y="918000"/>
              <a:ext cx="2409092" cy="5940000"/>
            </a:xfrm>
            <a:prstGeom prst="rect">
              <a:avLst/>
            </a:prstGeom>
            <a:solidFill>
              <a:srgbClr val="FFFA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675A1A1-D9A3-4D3F-ABA3-FB8E6105B2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751" b="7993"/>
            <a:stretch/>
          </p:blipFill>
          <p:spPr>
            <a:xfrm>
              <a:off x="-6" y="917999"/>
              <a:ext cx="11046889" cy="594000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09AC981-D633-493D-BC88-A0A8604BD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732" y="2510788"/>
            <a:ext cx="2330718" cy="233071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3639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New PPT 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LI GENERAL 2024 - ENG" id="{F6346C22-46CD-4431-A3D7-6516BDCF63CE}" vid="{AD3E5CAB-319B-4DDB-83C9-CC195A84A1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NLI GENERAL 2024 - ENG</Template>
  <TotalTime>9727</TotalTime>
  <Words>24</Words>
  <Application>Microsoft Office PowerPoint</Application>
  <PresentationFormat>Widescreen</PresentationFormat>
  <Paragraphs>8</Paragraphs>
  <Slides>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Hadassah Friedlaender</vt:lpstr>
      <vt:lpstr>Wingdings</vt:lpstr>
      <vt:lpstr>New PPT 4</vt:lpstr>
      <vt:lpstr>Memorializing 7.10 - Honoring #bringthemhome</vt:lpstr>
      <vt:lpstr>Education</vt:lpstr>
      <vt:lpstr>Bearing Witness</vt:lpstr>
      <vt:lpstr>“Bearing Witness” on the NLI website</vt:lpstr>
    </vt:vector>
  </TitlesOfParts>
  <Company>NLI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Neiman</dc:creator>
  <cp:lastModifiedBy>Rachel Neiman</cp:lastModifiedBy>
  <cp:revision>656</cp:revision>
  <cp:lastPrinted>2021-10-19T09:20:06Z</cp:lastPrinted>
  <dcterms:created xsi:type="dcterms:W3CDTF">2021-10-17T07:28:25Z</dcterms:created>
  <dcterms:modified xsi:type="dcterms:W3CDTF">2024-02-07T13:59:04Z</dcterms:modified>
</cp:coreProperties>
</file>