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67" r:id="rId9"/>
    <p:sldId id="263" r:id="rId10"/>
    <p:sldId id="265" r:id="rId11"/>
    <p:sldId id="264" r:id="rId12"/>
    <p:sldId id="269" r:id="rId13"/>
    <p:sldId id="266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 snapToGrid="0">
      <p:cViewPr varScale="1">
        <p:scale>
          <a:sx n="58" d="100"/>
          <a:sy n="58" d="100"/>
        </p:scale>
        <p:origin x="81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13A32-2CEA-4D87-AE42-82C8997A014B}" type="datetimeFigureOut">
              <a:rPr lang="en-IL" smtClean="0"/>
              <a:t>05/02/2024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63FA2-34E1-4E5C-908E-738A7740F8A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46815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3DE6-CCD5-4351-8197-402752B31674}" type="datetime8">
              <a:rPr lang="en-IL" smtClean="0"/>
              <a:t>05/02/2024 13:19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3178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DC3A3-5400-4857-8653-4763CB0F532C}" type="datetime8">
              <a:rPr lang="en-IL" smtClean="0"/>
              <a:t>05/02/2024 13:19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2363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6758-2CF1-4D75-9EB7-A8AAFE098388}" type="datetime8">
              <a:rPr lang="en-IL" smtClean="0"/>
              <a:t>05/02/2024 13:19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0165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B3F34-CD44-4B07-9DBB-9E034893D2E1}" type="datetime8">
              <a:rPr lang="en-IL" smtClean="0"/>
              <a:t>05/02/2024 13:19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0853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D100-B0F1-489D-A99F-BE87EF867520}" type="datetime8">
              <a:rPr lang="en-IL" smtClean="0"/>
              <a:t>05/02/2024 13:19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42043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9FB3-8AA9-42ED-B387-9858188D59CC}" type="datetime8">
              <a:rPr lang="en-IL" smtClean="0"/>
              <a:t>05/02/2024 13:19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8879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B451-A3D0-4FD1-8EBF-36220ADC7E36}" type="datetime8">
              <a:rPr lang="en-IL" smtClean="0"/>
              <a:t>05/02/2024 13:19</a:t>
            </a:fld>
            <a:endParaRPr lang="en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48522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835E5-DA69-4490-BAD6-4B4D38885127}" type="datetime8">
              <a:rPr lang="en-IL" smtClean="0"/>
              <a:t>05/02/2024 13:19</a:t>
            </a:fld>
            <a:endParaRPr lang="en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1789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1412-175B-49D9-BF2F-C765BCD778B8}" type="datetime8">
              <a:rPr lang="en-IL" smtClean="0"/>
              <a:t>05/02/2024 13:19</a:t>
            </a:fld>
            <a:endParaRPr lang="en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0132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6312D-0DCD-453F-8DD3-F5EC26B91815}" type="datetime8">
              <a:rPr lang="en-IL" smtClean="0"/>
              <a:t>05/02/2024 13:19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77031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F55AF-B4B2-4FB3-931D-E9D62031B860}" type="datetime8">
              <a:rPr lang="en-IL" smtClean="0"/>
              <a:t>05/02/2024 13:19</a:t>
            </a:fld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8949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3AF7E-D8F9-48C4-A907-885336F58267}" type="datetime8">
              <a:rPr lang="en-IL" smtClean="0"/>
              <a:t>05/02/2024 13:19</a:t>
            </a:fld>
            <a:endParaRPr lang="en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137B-AA1F-4EF4-AAE2-2AA42C252E8F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3888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3FAF28-779D-FF90-0171-DAC56DA83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805470-FFCE-7F39-71E0-D58ACC853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7488"/>
            <a:ext cx="7772400" cy="63023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Exhibit of Artists from the </a:t>
            </a:r>
            <a:r>
              <a:rPr lang="en-US" sz="3200" dirty="0" err="1"/>
              <a:t>Otef</a:t>
            </a:r>
            <a:r>
              <a:rPr lang="en-US" sz="3200" dirty="0"/>
              <a:t> Gaza at the Supreme Court</a:t>
            </a:r>
            <a:endParaRPr lang="en-IL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944DD-B4D7-D547-7C47-8DEFA3B17B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0D0B4-5593-5E0C-3BC3-355EEA25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Prepared by Dr. Susan Nashman Fraiman</a:t>
            </a:r>
            <a:endParaRPr lang="en-IL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6573-87CC-FFE9-63D8-4D6F6266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32264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88E6C-3EA0-957B-206D-9E32513D7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15" y="78468"/>
            <a:ext cx="3543300" cy="11470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“Where were you when the siren went off?”</a:t>
            </a:r>
            <a:endParaRPr lang="en-IL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41D551-1B10-E1EC-34B1-2594F3526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015" y="1015627"/>
            <a:ext cx="3725925" cy="5423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CFA651-D242-C921-162D-17A993036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759" y="1015627"/>
            <a:ext cx="4086225" cy="5613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859B82-2E8F-14BB-264A-DE7084B5A0B5}"/>
              </a:ext>
            </a:extLst>
          </p:cNvPr>
          <p:cNvSpPr txBox="1"/>
          <p:nvPr/>
        </p:nvSpPr>
        <p:spPr>
          <a:xfrm>
            <a:off x="4851208" y="229267"/>
            <a:ext cx="374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Israel:  Map of Hope</a:t>
            </a:r>
            <a:endParaRPr lang="en-IL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26E8E5-5E60-5212-9BCC-879860A8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7840" y="6471440"/>
            <a:ext cx="3086100" cy="365125"/>
          </a:xfrm>
        </p:spPr>
        <p:txBody>
          <a:bodyPr/>
          <a:lstStyle/>
          <a:p>
            <a:r>
              <a:rPr lang="en-US" dirty="0"/>
              <a:t>Prepared by Dr. Susan Nashman Fraiman</a:t>
            </a:r>
            <a:endParaRPr lang="en-I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37AC3-09B9-FD1C-2425-DEAB4CAF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10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55743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5C4E-B071-819A-345B-108BA603A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4185"/>
            <a:ext cx="7886700" cy="11331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err="1"/>
              <a:t>Dorit</a:t>
            </a:r>
            <a:r>
              <a:rPr lang="en-US" sz="2800" dirty="0"/>
              <a:t> Deutsch</a:t>
            </a:r>
            <a:br>
              <a:rPr lang="en-US" sz="2800" dirty="0"/>
            </a:br>
            <a:r>
              <a:rPr lang="en-US" sz="2800" dirty="0"/>
              <a:t>Enough, enough, enough, 100 days in captivity, a nightmare</a:t>
            </a:r>
            <a:endParaRPr lang="en-IL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0504A4-043C-36F6-9BFD-9902C5193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58" b="26632"/>
          <a:stretch/>
        </p:blipFill>
        <p:spPr>
          <a:xfrm>
            <a:off x="1696598" y="1510769"/>
            <a:ext cx="5529274" cy="468216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D9035-0658-2907-BA77-4BFB11A1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D21F6-CA1D-3A89-A943-9772048F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11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44860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A231-4CBD-A83C-EA45-D1433BF1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851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Use of Installation to bring a situation to the public attention</a:t>
            </a:r>
            <a:br>
              <a:rPr lang="en-US" sz="2800" dirty="0"/>
            </a:br>
            <a:r>
              <a:rPr lang="en-US" sz="2800" dirty="0"/>
              <a:t>Yellow chairs—hostage square</a:t>
            </a:r>
            <a:endParaRPr lang="en-IL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EAD7DD-892B-2BD9-0D43-32200427C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963" y="1685286"/>
            <a:ext cx="6218073" cy="467106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157FAF-6C5A-DCC1-3B03-5343A19B3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Prepared by Dr. Susan Nashman Fraiman</a:t>
            </a:r>
            <a:endParaRPr lang="en-I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3519D-EEF7-9EC6-BE40-24C6CF9B9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12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673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DB475-5F2E-D1D8-E581-7D845CE47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Area of Kibbutz </a:t>
            </a:r>
            <a:r>
              <a:rPr lang="en-US" dirty="0" err="1"/>
              <a:t>Be’eri</a:t>
            </a:r>
            <a:r>
              <a:rPr lang="en-US" dirty="0"/>
              <a:t> Annual Flower Festival </a:t>
            </a:r>
            <a:r>
              <a:rPr lang="he-IL" dirty="0"/>
              <a:t>דרום אדום</a:t>
            </a:r>
            <a:br>
              <a:rPr lang="he-IL" dirty="0"/>
            </a:br>
            <a:endParaRPr lang="en-I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60D219-0776-6972-644C-0918AB302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81" y="1228725"/>
            <a:ext cx="8612221" cy="4876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CA99BC-223E-7B89-0053-3CE96592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07C2A-DFDF-6684-1831-A64F7D2F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13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88487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B38F5-4A02-7EB4-034E-8271942C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235"/>
            <a:ext cx="7886700" cy="87978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Commemoration: </a:t>
            </a:r>
            <a:br>
              <a:rPr lang="en-US" sz="2800" dirty="0"/>
            </a:br>
            <a:r>
              <a:rPr lang="en-US" sz="2800" dirty="0"/>
              <a:t>“Poppies before the rain”</a:t>
            </a:r>
            <a:endParaRPr lang="en-IL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636DA0-D299-D94B-418B-4EF16215D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427" y="910995"/>
            <a:ext cx="7701092" cy="5536376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90E810-F8D2-3EF1-470F-C9ED71318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Prepared by Dr. Susan Nashman Fraiman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9D933-E904-271D-80BC-DB0F525CD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14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92796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8937-6A1D-9983-B6C3-6056FE83B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0520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Original Sign at </a:t>
            </a:r>
            <a:r>
              <a:rPr lang="en-US" dirty="0" err="1"/>
              <a:t>Be’eri</a:t>
            </a:r>
            <a:r>
              <a:rPr lang="en-US" dirty="0"/>
              <a:t> Art Gallery</a:t>
            </a:r>
            <a:endParaRPr lang="en-I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BB3129-44B9-54E5-A9A1-AE5A9DC2F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585" y="977327"/>
            <a:ext cx="8421608" cy="469636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62402B-64D9-7086-28A4-8926480A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03CE3-C647-B566-2A94-A8F3F92F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95292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096AD-D2BC-DEAC-C2B0-D42D910FC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009900" cy="19484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Be’eri</a:t>
            </a:r>
            <a:r>
              <a:rPr lang="en-US" dirty="0"/>
              <a:t> Gallery before October 7</a:t>
            </a:r>
            <a:endParaRPr lang="en-I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470C77-2999-9895-4C20-D7B69A9E3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525" y="3188638"/>
            <a:ext cx="3483092" cy="3466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5D9802-FBE2-CB70-5D13-C2F57A83C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25" y="490611"/>
            <a:ext cx="4981575" cy="373618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316121-CA39-3437-7C6A-278DDAA2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404BF-E75D-895C-E709-B73D9010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82758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A3564-1D4B-DE8F-A16E-3FF66ABC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921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Be’eri</a:t>
            </a:r>
            <a:r>
              <a:rPr lang="en-US" dirty="0"/>
              <a:t> Gallery after October 7th</a:t>
            </a:r>
            <a:endParaRPr lang="en-I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32E7D7-FBB5-B13F-57DF-3E1968500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050" y="929480"/>
            <a:ext cx="7229475" cy="542210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1024BB-C86C-7033-E90A-64350684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D6038-A326-D226-88C0-D23B869A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1080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124C-CA0E-5E91-7C3E-74C05BC28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88" y="206375"/>
            <a:ext cx="7886700" cy="1533624"/>
          </a:xfrm>
        </p:spPr>
        <p:txBody>
          <a:bodyPr>
            <a:normAutofit/>
          </a:bodyPr>
          <a:lstStyle/>
          <a:p>
            <a:pPr algn="ctr" rtl="1"/>
            <a:r>
              <a:rPr lang="en-US" sz="3200" dirty="0">
                <a:cs typeface="+mn-cs"/>
              </a:rPr>
              <a:t>Ziva Yellin, Curving Road</a:t>
            </a:r>
            <a:br>
              <a:rPr lang="en-US" sz="3200" dirty="0">
                <a:cs typeface="+mn-cs"/>
              </a:rPr>
            </a:br>
            <a:r>
              <a:rPr lang="en-US" sz="3200" dirty="0">
                <a:cs typeface="+mn-cs"/>
              </a:rPr>
              <a:t>This painting was saved from the Gallery and is now on display at the Israel Museum</a:t>
            </a:r>
            <a:endParaRPr lang="en-IL" sz="3200" dirty="0"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AC5A86-836F-4E89-98DF-C8F6C53E0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119" y="1739999"/>
            <a:ext cx="6839762" cy="491162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91320-9404-454F-559A-218D6B16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Prepared by Dr. Susan Nashman Fraiman</a:t>
            </a:r>
            <a:endParaRPr lang="en-IL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264403-C81F-92DE-904D-93743F77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3844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B38A1-C394-A414-BC69-B9E3D4048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89823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/>
              <a:t>Herzilya</a:t>
            </a:r>
            <a:r>
              <a:rPr lang="en-US" sz="2800" dirty="0"/>
              <a:t> Museum of Contemporary Art—</a:t>
            </a:r>
            <a:br>
              <a:rPr lang="en-US" sz="2800" dirty="0"/>
            </a:br>
            <a:r>
              <a:rPr lang="en-US" sz="2800" dirty="0"/>
              <a:t>The Daily Postcard by Ze’ev (</a:t>
            </a:r>
            <a:r>
              <a:rPr lang="en-US" sz="2800" dirty="0" err="1"/>
              <a:t>Shoshke</a:t>
            </a:r>
            <a:r>
              <a:rPr lang="en-US" sz="2800" dirty="0"/>
              <a:t>) </a:t>
            </a:r>
            <a:r>
              <a:rPr lang="en-US" sz="2800" dirty="0" err="1"/>
              <a:t>Engelmayer</a:t>
            </a:r>
            <a:endParaRPr lang="en-IL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596F60-7CF6-F4A2-E637-1F70DFFC7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078779"/>
            <a:ext cx="8382913" cy="558642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B69C1-11E1-C1FA-3E3B-9B49E2A3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Prepared by Dr. Susan Nashman Fraiman</a:t>
            </a:r>
            <a:endParaRPr lang="en-IL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F2C92-37D5-F58F-035F-3281098FB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4719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978DD-5635-CDEC-9B74-F8FD463A1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36AB76-B6CE-8624-2408-A8A5B70D3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48" y="527050"/>
            <a:ext cx="8235102" cy="549274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6F5C04-4058-207C-ED85-71641A1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F4878-8851-F314-3093-18E1AA49D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74767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53431-536A-6240-EF1B-BFBCB84C9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44790"/>
            <a:ext cx="7886700" cy="6704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Koch Family z”l  Kfar Aza</a:t>
            </a:r>
            <a:endParaRPr lang="en-I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9D10D8-EF6C-9EB4-BDDB-A897EFF9E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47" y="908491"/>
            <a:ext cx="8474906" cy="476519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85E82-6FBD-AD66-6B69-7051972E8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2E14B-8BA7-14FF-1BC2-DC322B59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31240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2C82-D801-190B-F9BD-12A16DA75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943" y="22034"/>
            <a:ext cx="4198660" cy="662781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Go in peace, Koch family</a:t>
            </a:r>
            <a:endParaRPr lang="en-IL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FE911F-27F7-8C0E-734D-F9AC3CD84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33" y="1253331"/>
            <a:ext cx="3902316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51437-373E-51E1-AD2F-5B597D2D4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268" y="684815"/>
            <a:ext cx="4272009" cy="5721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651AA7-A770-DCDB-30DB-E7652B9514F9}"/>
              </a:ext>
            </a:extLst>
          </p:cNvPr>
          <p:cNvSpPr txBox="1"/>
          <p:nvPr/>
        </p:nvSpPr>
        <p:spPr>
          <a:xfrm>
            <a:off x="361554" y="22034"/>
            <a:ext cx="3895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Yoga lesson with Carmel Gat in Hamas captivity</a:t>
            </a:r>
            <a:endParaRPr lang="en-IL" sz="28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FBE37-4654-2265-830F-6A64D3CA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Prepared by Dr. Susan Nashman Fraiman</a:t>
            </a:r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601AF-ADBB-0B59-3A09-68177723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137B-AA1F-4EF4-AAE2-2AA42C252E8F}" type="slidenum">
              <a:rPr lang="en-IL" smtClean="0"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16876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1459</TotalTime>
  <Words>265</Words>
  <Application>Microsoft Office PowerPoint</Application>
  <PresentationFormat>On-screen Show (4:3)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Exhibit of Artists from the Otef Gaza at the Supreme Court</vt:lpstr>
      <vt:lpstr>Original Sign at Be’eri Art Gallery</vt:lpstr>
      <vt:lpstr>Be’eri Gallery before October 7</vt:lpstr>
      <vt:lpstr>Be’eri Gallery after October 7th</vt:lpstr>
      <vt:lpstr>Ziva Yellin, Curving Road This painting was saved from the Gallery and is now on display at the Israel Museum</vt:lpstr>
      <vt:lpstr>Herzilya Museum of Contemporary Art— The Daily Postcard by Ze’ev (Shoshke) Engelmayer</vt:lpstr>
      <vt:lpstr>PowerPoint Presentation</vt:lpstr>
      <vt:lpstr>Koch Family z”l  Kfar Aza</vt:lpstr>
      <vt:lpstr>Go in peace, Koch family</vt:lpstr>
      <vt:lpstr>“Where were you when the siren went off?”</vt:lpstr>
      <vt:lpstr>Dorit Deutsch Enough, enough, enough, 100 days in captivity, a nightmare</vt:lpstr>
      <vt:lpstr>Use of Installation to bring a situation to the public attention Yellow chairs—hostage square</vt:lpstr>
      <vt:lpstr>Area of Kibbutz Be’eri Annual Flower Festival דרום אדום </vt:lpstr>
      <vt:lpstr>Commemoration:  “Poppies before the rain”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Exhibit of Artists from the Otef Gaza at the Supreme Court</dc:title>
  <dc:creator>Susan Fraiman</dc:creator>
  <cp:lastModifiedBy>Susan Fraiman</cp:lastModifiedBy>
  <cp:revision>11</cp:revision>
  <dcterms:created xsi:type="dcterms:W3CDTF">2024-01-15T08:42:26Z</dcterms:created>
  <dcterms:modified xsi:type="dcterms:W3CDTF">2024-02-05T11:20:19Z</dcterms:modified>
</cp:coreProperties>
</file>